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63" r:id="rId2"/>
    <p:sldId id="472" r:id="rId3"/>
    <p:sldId id="464" r:id="rId4"/>
    <p:sldId id="465" r:id="rId5"/>
    <p:sldId id="466" r:id="rId6"/>
    <p:sldId id="467" r:id="rId7"/>
    <p:sldId id="468" r:id="rId8"/>
    <p:sldId id="469" r:id="rId9"/>
    <p:sldId id="470" r:id="rId10"/>
    <p:sldId id="471" r:id="rId11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940" autoAdjust="0"/>
    <p:restoredTop sz="94660"/>
  </p:normalViewPr>
  <p:slideViewPr>
    <p:cSldViewPr snapToGrid="0">
      <p:cViewPr varScale="1">
        <p:scale>
          <a:sx n="88" d="100"/>
          <a:sy n="88" d="100"/>
        </p:scale>
        <p:origin x="-58" y="-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niša ᵀᴴᴱ ᴼᴿᴵᴳᴵᴻᴬᴸ Wolfenstein" userId="215f646470bc261a" providerId="LiveId" clId="{B8286DF6-407A-4385-9B05-204537352E0F}"/>
    <pc:docChg chg="undo custSel addSld delSld modSld sldOrd">
      <pc:chgData name="Siniša ᵀᴴᴱ ᴼᴿᴵᴳᴵᴻᴬᴸ Wolfenstein" userId="215f646470bc261a" providerId="LiveId" clId="{B8286DF6-407A-4385-9B05-204537352E0F}" dt="2021-02-27T12:18:45.581" v="2755"/>
      <pc:docMkLst>
        <pc:docMk/>
      </pc:docMkLst>
      <pc:sldChg chg="modSp">
        <pc:chgData name="Siniša ᵀᴴᴱ ᴼᴿᴵᴳᴵᴻᴬᴸ Wolfenstein" userId="215f646470bc261a" providerId="LiveId" clId="{B8286DF6-407A-4385-9B05-204537352E0F}" dt="2021-02-27T09:52:58.569" v="33" actId="20577"/>
        <pc:sldMkLst>
          <pc:docMk/>
          <pc:sldMk cId="1473559465" sldId="256"/>
        </pc:sldMkLst>
        <pc:spChg chg="mod">
          <ac:chgData name="Siniša ᵀᴴᴱ ᴼᴿᴵᴳᴵᴻᴬᴸ Wolfenstein" userId="215f646470bc261a" providerId="LiveId" clId="{B8286DF6-407A-4385-9B05-204537352E0F}" dt="2021-02-27T09:52:45.029" v="14" actId="20577"/>
          <ac:spMkLst>
            <pc:docMk/>
            <pc:sldMk cId="1473559465" sldId="256"/>
            <ac:spMk id="2" creationId="{B16DF7CC-7E41-46FD-AD7B-E6616659F8A6}"/>
          </ac:spMkLst>
        </pc:spChg>
        <pc:spChg chg="mod">
          <ac:chgData name="Siniša ᵀᴴᴱ ᴼᴿᴵᴳᴵᴻᴬᴸ Wolfenstein" userId="215f646470bc261a" providerId="LiveId" clId="{B8286DF6-407A-4385-9B05-204537352E0F}" dt="2021-02-27T09:52:58.569" v="33" actId="20577"/>
          <ac:spMkLst>
            <pc:docMk/>
            <pc:sldMk cId="1473559465" sldId="256"/>
            <ac:spMk id="3" creationId="{1DEA2198-4687-4966-8D99-48F3FDF0BDE4}"/>
          </ac:spMkLst>
        </pc:spChg>
      </pc:sldChg>
      <pc:sldChg chg="modSp">
        <pc:chgData name="Siniša ᵀᴴᴱ ᴼᴿᴵᴳᴵᴻᴬᴸ Wolfenstein" userId="215f646470bc261a" providerId="LiveId" clId="{B8286DF6-407A-4385-9B05-204537352E0F}" dt="2021-02-27T09:54:25.645" v="64" actId="14826"/>
        <pc:sldMkLst>
          <pc:docMk/>
          <pc:sldMk cId="2122178903" sldId="288"/>
        </pc:sldMkLst>
        <pc:spChg chg="mod">
          <ac:chgData name="Siniša ᵀᴴᴱ ᴼᴿᴵᴳᴵᴻᴬᴸ Wolfenstein" userId="215f646470bc261a" providerId="LiveId" clId="{B8286DF6-407A-4385-9B05-204537352E0F}" dt="2021-02-27T09:53:40.337" v="62" actId="20577"/>
          <ac:spMkLst>
            <pc:docMk/>
            <pc:sldMk cId="2122178903" sldId="288"/>
            <ac:spMk id="6" creationId="{FFE14C9D-F79A-42C0-87D5-7951E53F2573}"/>
          </ac:spMkLst>
        </pc:spChg>
        <pc:picChg chg="mod">
          <ac:chgData name="Siniša ᵀᴴᴱ ᴼᴿᴵᴳᴵᴻᴬᴸ Wolfenstein" userId="215f646470bc261a" providerId="LiveId" clId="{B8286DF6-407A-4385-9B05-204537352E0F}" dt="2021-02-27T09:54:03.707" v="63" actId="14826"/>
          <ac:picMkLst>
            <pc:docMk/>
            <pc:sldMk cId="2122178903" sldId="288"/>
            <ac:picMk id="4" creationId="{1B2619D9-4F98-4A11-8FFE-57C7EB1F529A}"/>
          </ac:picMkLst>
        </pc:picChg>
        <pc:picChg chg="mod">
          <ac:chgData name="Siniša ᵀᴴᴱ ᴼᴿᴵᴳᴵᴻᴬᴸ Wolfenstein" userId="215f646470bc261a" providerId="LiveId" clId="{B8286DF6-407A-4385-9B05-204537352E0F}" dt="2021-02-27T09:54:25.645" v="64" actId="14826"/>
          <ac:picMkLst>
            <pc:docMk/>
            <pc:sldMk cId="2122178903" sldId="288"/>
            <ac:picMk id="7" creationId="{40106C37-8279-4C0B-A4A6-4051FF501A0A}"/>
          </ac:picMkLst>
        </pc:picChg>
      </pc:sldChg>
      <pc:sldChg chg="modSp">
        <pc:chgData name="Siniša ᵀᴴᴱ ᴼᴿᴵᴳᴵᴻᴬᴸ Wolfenstein" userId="215f646470bc261a" providerId="LiveId" clId="{B8286DF6-407A-4385-9B05-204537352E0F}" dt="2021-02-27T09:59:18.929" v="642" actId="14100"/>
        <pc:sldMkLst>
          <pc:docMk/>
          <pc:sldMk cId="1167673325" sldId="300"/>
        </pc:sldMkLst>
        <pc:spChg chg="mod">
          <ac:chgData name="Siniša ᵀᴴᴱ ᴼᴿᴵᴳᴵᴻᴬᴸ Wolfenstein" userId="215f646470bc261a" providerId="LiveId" clId="{B8286DF6-407A-4385-9B05-204537352E0F}" dt="2021-02-27T09:59:18.929" v="642" actId="14100"/>
          <ac:spMkLst>
            <pc:docMk/>
            <pc:sldMk cId="1167673325" sldId="300"/>
            <ac:spMk id="6" creationId="{FFE14C9D-F79A-42C0-87D5-7951E53F2573}"/>
          </ac:spMkLst>
        </pc:spChg>
        <pc:picChg chg="mod">
          <ac:chgData name="Siniša ᵀᴴᴱ ᴼᴿᴵᴳᴵᴻᴬᴸ Wolfenstein" userId="215f646470bc261a" providerId="LiveId" clId="{B8286DF6-407A-4385-9B05-204537352E0F}" dt="2021-02-27T09:54:41.590" v="69" actId="14100"/>
          <ac:picMkLst>
            <pc:docMk/>
            <pc:sldMk cId="1167673325" sldId="300"/>
            <ac:picMk id="5" creationId="{E24C9881-BB40-4A55-843E-41EADF141365}"/>
          </ac:picMkLst>
        </pc:picChg>
        <pc:picChg chg="mod">
          <ac:chgData name="Siniša ᵀᴴᴱ ᴼᴿᴵᴳᴵᴻᴬᴸ Wolfenstein" userId="215f646470bc261a" providerId="LiveId" clId="{B8286DF6-407A-4385-9B05-204537352E0F}" dt="2021-02-27T09:54:33.059" v="66" actId="14826"/>
          <ac:picMkLst>
            <pc:docMk/>
            <pc:sldMk cId="1167673325" sldId="300"/>
            <ac:picMk id="7" creationId="{40106C37-8279-4C0B-A4A6-4051FF501A0A}"/>
          </ac:picMkLst>
        </pc:picChg>
      </pc:sldChg>
      <pc:sldChg chg="addSp delSp modSp ord delAnim modAnim">
        <pc:chgData name="Siniša ᵀᴴᴱ ᴼᴿᴵᴳᴵᴻᴬᴸ Wolfenstein" userId="215f646470bc261a" providerId="LiveId" clId="{B8286DF6-407A-4385-9B05-204537352E0F}" dt="2021-02-27T12:18:45.581" v="2755"/>
        <pc:sldMkLst>
          <pc:docMk/>
          <pc:sldMk cId="2263245869" sldId="329"/>
        </pc:sldMkLst>
        <pc:spChg chg="mod">
          <ac:chgData name="Siniša ᵀᴴᴱ ᴼᴿᴵᴳᴵᴻᴬᴸ Wolfenstein" userId="215f646470bc261a" providerId="LiveId" clId="{B8286DF6-407A-4385-9B05-204537352E0F}" dt="2021-02-27T12:00:37.809" v="2105" actId="20577"/>
          <ac:spMkLst>
            <pc:docMk/>
            <pc:sldMk cId="2263245869" sldId="329"/>
            <ac:spMk id="7" creationId="{0256D9EB-C20B-45FA-9F3D-124012366C9E}"/>
          </ac:spMkLst>
        </pc:spChg>
        <pc:spChg chg="mod">
          <ac:chgData name="Siniša ᵀᴴᴱ ᴼᴿᴵᴳᴵᴻᴬᴸ Wolfenstein" userId="215f646470bc261a" providerId="LiveId" clId="{B8286DF6-407A-4385-9B05-204537352E0F}" dt="2021-02-27T12:03:47.967" v="2215" actId="20577"/>
          <ac:spMkLst>
            <pc:docMk/>
            <pc:sldMk cId="2263245869" sldId="329"/>
            <ac:spMk id="8" creationId="{3F78CB02-FC75-44F9-993A-F46B14060D86}"/>
          </ac:spMkLst>
        </pc:spChg>
        <pc:spChg chg="add mod">
          <ac:chgData name="Siniša ᵀᴴᴱ ᴼᴿᴵᴳᴵᴻᴬᴸ Wolfenstein" userId="215f646470bc261a" providerId="LiveId" clId="{B8286DF6-407A-4385-9B05-204537352E0F}" dt="2021-02-27T12:04:10.223" v="2220" actId="1076"/>
          <ac:spMkLst>
            <pc:docMk/>
            <pc:sldMk cId="2263245869" sldId="329"/>
            <ac:spMk id="9" creationId="{ADE4DC33-F775-4964-9AF9-5B508251191E}"/>
          </ac:spMkLst>
        </pc:spChg>
        <pc:spChg chg="add mod">
          <ac:chgData name="Siniša ᵀᴴᴱ ᴼᴿᴵᴳᴵᴻᴬᴸ Wolfenstein" userId="215f646470bc261a" providerId="LiveId" clId="{B8286DF6-407A-4385-9B05-204537352E0F}" dt="2021-02-27T12:04:19.118" v="2223" actId="1076"/>
          <ac:spMkLst>
            <pc:docMk/>
            <pc:sldMk cId="2263245869" sldId="329"/>
            <ac:spMk id="10" creationId="{980AFA3D-DC21-4D31-A5CB-6DF66C6D0B37}"/>
          </ac:spMkLst>
        </pc:spChg>
        <pc:spChg chg="add mod">
          <ac:chgData name="Siniša ᵀᴴᴱ ᴼᴿᴵᴳᴵᴻᴬᴸ Wolfenstein" userId="215f646470bc261a" providerId="LiveId" clId="{B8286DF6-407A-4385-9B05-204537352E0F}" dt="2021-02-27T12:04:31.683" v="2226" actId="1076"/>
          <ac:spMkLst>
            <pc:docMk/>
            <pc:sldMk cId="2263245869" sldId="329"/>
            <ac:spMk id="11" creationId="{CE36EF19-7BEC-45FD-9598-5C2CCAD7433A}"/>
          </ac:spMkLst>
        </pc:spChg>
        <pc:spChg chg="add mod">
          <ac:chgData name="Siniša ᵀᴴᴱ ᴼᴿᴵᴳᴵᴻᴬᴸ Wolfenstein" userId="215f646470bc261a" providerId="LiveId" clId="{B8286DF6-407A-4385-9B05-204537352E0F}" dt="2021-02-27T12:04:39.903" v="2229" actId="1076"/>
          <ac:spMkLst>
            <pc:docMk/>
            <pc:sldMk cId="2263245869" sldId="329"/>
            <ac:spMk id="12" creationId="{FEC05F96-EF0A-4EEA-AD41-C5ACCF09EE3F}"/>
          </ac:spMkLst>
        </pc:spChg>
        <pc:spChg chg="add mod">
          <ac:chgData name="Siniša ᵀᴴᴱ ᴼᴿᴵᴳᴵᴻᴬᴸ Wolfenstein" userId="215f646470bc261a" providerId="LiveId" clId="{B8286DF6-407A-4385-9B05-204537352E0F}" dt="2021-02-27T12:04:48.854" v="2233" actId="1035"/>
          <ac:spMkLst>
            <pc:docMk/>
            <pc:sldMk cId="2263245869" sldId="329"/>
            <ac:spMk id="13" creationId="{4E72EB81-951D-4ACA-8F66-C9254597DD24}"/>
          </ac:spMkLst>
        </pc:spChg>
        <pc:spChg chg="del">
          <ac:chgData name="Siniša ᵀᴴᴱ ᴼᴿᴵᴳᴵᴻᴬᴸ Wolfenstein" userId="215f646470bc261a" providerId="LiveId" clId="{B8286DF6-407A-4385-9B05-204537352E0F}" dt="2021-02-27T12:01:54.021" v="2118" actId="478"/>
          <ac:spMkLst>
            <pc:docMk/>
            <pc:sldMk cId="2263245869" sldId="329"/>
            <ac:spMk id="14" creationId="{FC264BE8-0BA8-4F56-B1B2-C7642C313C7D}"/>
          </ac:spMkLst>
        </pc:spChg>
        <pc:spChg chg="add mod">
          <ac:chgData name="Siniša ᵀᴴᴱ ᴼᴿᴵᴳᴵᴻᴬᴸ Wolfenstein" userId="215f646470bc261a" providerId="LiveId" clId="{B8286DF6-407A-4385-9B05-204537352E0F}" dt="2021-02-27T12:05:15.261" v="2253" actId="20577"/>
          <ac:spMkLst>
            <pc:docMk/>
            <pc:sldMk cId="2263245869" sldId="329"/>
            <ac:spMk id="15" creationId="{4AFBFF1B-A6EA-491F-B9F5-240A446066D2}"/>
          </ac:spMkLst>
        </pc:spChg>
        <pc:spChg chg="del mod">
          <ac:chgData name="Siniša ᵀᴴᴱ ᴼᴿᴵᴳᴵᴻᴬᴸ Wolfenstein" userId="215f646470bc261a" providerId="LiveId" clId="{B8286DF6-407A-4385-9B05-204537352E0F}" dt="2021-02-27T12:03:56.708" v="2217" actId="478"/>
          <ac:spMkLst>
            <pc:docMk/>
            <pc:sldMk cId="2263245869" sldId="329"/>
            <ac:spMk id="16" creationId="{1FFA048D-3C06-411F-97D1-0527022C6F29}"/>
          </ac:spMkLst>
        </pc:spChg>
        <pc:spChg chg="del">
          <ac:chgData name="Siniša ᵀᴴᴱ ᴼᴿᴵᴳᴵᴻᴬᴸ Wolfenstein" userId="215f646470bc261a" providerId="LiveId" clId="{B8286DF6-407A-4385-9B05-204537352E0F}" dt="2021-02-27T12:02:57.713" v="2126" actId="478"/>
          <ac:spMkLst>
            <pc:docMk/>
            <pc:sldMk cId="2263245869" sldId="329"/>
            <ac:spMk id="17" creationId="{EA20E0CE-0EED-44D0-BBF1-13F182604E49}"/>
          </ac:spMkLst>
        </pc:spChg>
        <pc:spChg chg="add mod">
          <ac:chgData name="Siniša ᵀᴴᴱ ᴼᴿᴵᴳᴵᴻᴬᴸ Wolfenstein" userId="215f646470bc261a" providerId="LiveId" clId="{B8286DF6-407A-4385-9B05-204537352E0F}" dt="2021-02-27T12:06:31.293" v="2294" actId="1036"/>
          <ac:spMkLst>
            <pc:docMk/>
            <pc:sldMk cId="2263245869" sldId="329"/>
            <ac:spMk id="18" creationId="{90172A40-4E38-4DCF-94C3-DEF0807B4C4B}"/>
          </ac:spMkLst>
        </pc:spChg>
        <pc:spChg chg="add mod">
          <ac:chgData name="Siniša ᵀᴴᴱ ᴼᴿᴵᴳᴵᴻᴬᴸ Wolfenstein" userId="215f646470bc261a" providerId="LiveId" clId="{B8286DF6-407A-4385-9B05-204537352E0F}" dt="2021-02-27T12:07:00.188" v="2316" actId="20577"/>
          <ac:spMkLst>
            <pc:docMk/>
            <pc:sldMk cId="2263245869" sldId="329"/>
            <ac:spMk id="19" creationId="{A051DF52-B447-43D7-98DA-6A4B9489D776}"/>
          </ac:spMkLst>
        </pc:spChg>
        <pc:spChg chg="add mod">
          <ac:chgData name="Siniša ᵀᴴᴱ ᴼᴿᴵᴳᴵᴻᴬᴸ Wolfenstein" userId="215f646470bc261a" providerId="LiveId" clId="{B8286DF6-407A-4385-9B05-204537352E0F}" dt="2021-02-27T12:07:33.597" v="2348" actId="1035"/>
          <ac:spMkLst>
            <pc:docMk/>
            <pc:sldMk cId="2263245869" sldId="329"/>
            <ac:spMk id="20" creationId="{92440F90-EEA9-4719-8B77-ED7FDBE415D1}"/>
          </ac:spMkLst>
        </pc:spChg>
        <pc:spChg chg="add mod">
          <ac:chgData name="Siniša ᵀᴴᴱ ᴼᴿᴵᴳᴵᴻᴬᴸ Wolfenstein" userId="215f646470bc261a" providerId="LiveId" clId="{B8286DF6-407A-4385-9B05-204537352E0F}" dt="2021-02-27T12:07:56.128" v="2372" actId="14100"/>
          <ac:spMkLst>
            <pc:docMk/>
            <pc:sldMk cId="2263245869" sldId="329"/>
            <ac:spMk id="21" creationId="{C1733AA7-464B-4709-AC1F-2AC1F9EE8C66}"/>
          </ac:spMkLst>
        </pc:spChg>
        <pc:spChg chg="add mod">
          <ac:chgData name="Siniša ᵀᴴᴱ ᴼᴿᴵᴳᴵᴻᴬᴸ Wolfenstein" userId="215f646470bc261a" providerId="LiveId" clId="{B8286DF6-407A-4385-9B05-204537352E0F}" dt="2021-02-27T12:08:27.450" v="2398" actId="1036"/>
          <ac:spMkLst>
            <pc:docMk/>
            <pc:sldMk cId="2263245869" sldId="329"/>
            <ac:spMk id="22" creationId="{47FC8CFF-EBFC-4CA3-80E6-026A2876473B}"/>
          </ac:spMkLst>
        </pc:spChg>
        <pc:picChg chg="mod">
          <ac:chgData name="Siniša ᵀᴴᴱ ᴼᴿᴵᴳᴵᴻᴬᴸ Wolfenstein" userId="215f646470bc261a" providerId="LiveId" clId="{B8286DF6-407A-4385-9B05-204537352E0F}" dt="2021-02-27T12:02:51.152" v="2123" actId="1076"/>
          <ac:picMkLst>
            <pc:docMk/>
            <pc:sldMk cId="2263245869" sldId="329"/>
            <ac:picMk id="2" creationId="{79AB126F-5218-4223-8FB3-6BD5D18FF2B3}"/>
          </ac:picMkLst>
        </pc:picChg>
        <pc:picChg chg="mod">
          <ac:chgData name="Siniša ᵀᴴᴱ ᴼᴿᴵᴳᴵᴻᴬᴸ Wolfenstein" userId="215f646470bc261a" providerId="LiveId" clId="{B8286DF6-407A-4385-9B05-204537352E0F}" dt="2021-02-27T12:01:41.115" v="2115" actId="14826"/>
          <ac:picMkLst>
            <pc:docMk/>
            <pc:sldMk cId="2263245869" sldId="329"/>
            <ac:picMk id="4" creationId="{1B2619D9-4F98-4A11-8FFE-57C7EB1F529A}"/>
          </ac:picMkLst>
        </pc:picChg>
      </pc:sldChg>
      <pc:sldChg chg="delSp modSp add delAnim">
        <pc:chgData name="Siniša ᵀᴴᴱ ᴼᴿᴵᴳᴵᴻᴬᴸ Wolfenstein" userId="215f646470bc261a" providerId="LiveId" clId="{B8286DF6-407A-4385-9B05-204537352E0F}" dt="2021-02-27T10:02:41.817" v="698"/>
        <pc:sldMkLst>
          <pc:docMk/>
          <pc:sldMk cId="1307051177" sldId="398"/>
        </pc:sldMkLst>
        <pc:spChg chg="mod">
          <ac:chgData name="Siniša ᵀᴴᴱ ᴼᴿᴵᴳᴵᴻᴬᴸ Wolfenstein" userId="215f646470bc261a" providerId="LiveId" clId="{B8286DF6-407A-4385-9B05-204537352E0F}" dt="2021-02-27T10:01:34.207" v="669" actId="20577"/>
          <ac:spMkLst>
            <pc:docMk/>
            <pc:sldMk cId="1307051177" sldId="398"/>
            <ac:spMk id="15" creationId="{FD87A7C4-FACD-4E78-A349-D33AAC64A9A4}"/>
          </ac:spMkLst>
        </pc:spChg>
        <pc:spChg chg="mod">
          <ac:chgData name="Siniša ᵀᴴᴱ ᴼᴿᴵᴳᴵᴻᴬᴸ Wolfenstein" userId="215f646470bc261a" providerId="LiveId" clId="{B8286DF6-407A-4385-9B05-204537352E0F}" dt="2021-02-27T10:01:43.804" v="677" actId="20577"/>
          <ac:spMkLst>
            <pc:docMk/>
            <pc:sldMk cId="1307051177" sldId="398"/>
            <ac:spMk id="16" creationId="{36F9C355-9F04-4FA6-880A-3791768B981F}"/>
          </ac:spMkLst>
        </pc:spChg>
        <pc:spChg chg="mod">
          <ac:chgData name="Siniša ᵀᴴᴱ ᴼᴿᴵᴳᴵᴻᴬᴸ Wolfenstein" userId="215f646470bc261a" providerId="LiveId" clId="{B8286DF6-407A-4385-9B05-204537352E0F}" dt="2021-02-27T10:01:47.994" v="685" actId="20577"/>
          <ac:spMkLst>
            <pc:docMk/>
            <pc:sldMk cId="1307051177" sldId="398"/>
            <ac:spMk id="17" creationId="{B8FCB2CF-42F7-4567-A046-04BE19855AAC}"/>
          </ac:spMkLst>
        </pc:spChg>
        <pc:spChg chg="mod">
          <ac:chgData name="Siniša ᵀᴴᴱ ᴼᴿᴵᴳᴵᴻᴬᴸ Wolfenstein" userId="215f646470bc261a" providerId="LiveId" clId="{B8286DF6-407A-4385-9B05-204537352E0F}" dt="2021-02-27T10:02:06.328" v="696" actId="255"/>
          <ac:spMkLst>
            <pc:docMk/>
            <pc:sldMk cId="1307051177" sldId="398"/>
            <ac:spMk id="19" creationId="{1BC77A33-43E8-4E7B-829C-768CED8C0045}"/>
          </ac:spMkLst>
        </pc:spChg>
        <pc:spChg chg="mod">
          <ac:chgData name="Siniša ᵀᴴᴱ ᴼᴿᴵᴳᴵᴻᴬᴸ Wolfenstein" userId="215f646470bc261a" providerId="LiveId" clId="{B8286DF6-407A-4385-9B05-204537352E0F}" dt="2021-02-27T10:01:24.678" v="663" actId="20577"/>
          <ac:spMkLst>
            <pc:docMk/>
            <pc:sldMk cId="1307051177" sldId="398"/>
            <ac:spMk id="20" creationId="{5ECB7072-4268-4CB4-A2A0-AB1E3BCAE142}"/>
          </ac:spMkLst>
        </pc:spChg>
        <pc:spChg chg="del">
          <ac:chgData name="Siniša ᵀᴴᴱ ᴼᴿᴵᴳᴵᴻᴬᴸ Wolfenstein" userId="215f646470bc261a" providerId="LiveId" clId="{B8286DF6-407A-4385-9B05-204537352E0F}" dt="2021-02-27T10:01:40.018" v="671" actId="478"/>
          <ac:spMkLst>
            <pc:docMk/>
            <pc:sldMk cId="1307051177" sldId="398"/>
            <ac:spMk id="21" creationId="{6C0B1F74-ED3A-4258-BC22-FCA543A10E4B}"/>
          </ac:spMkLst>
        </pc:spChg>
        <pc:picChg chg="mod">
          <ac:chgData name="Siniša ᵀᴴᴱ ᴼᴿᴵᴳᴵᴻᴬᴸ Wolfenstein" userId="215f646470bc261a" providerId="LiveId" clId="{B8286DF6-407A-4385-9B05-204537352E0F}" dt="2021-02-27T10:02:41.817" v="698"/>
          <ac:picMkLst>
            <pc:docMk/>
            <pc:sldMk cId="1307051177" sldId="398"/>
            <ac:picMk id="8" creationId="{09E9B3B7-33F8-4B11-9770-D2826FC4481D}"/>
          </ac:picMkLst>
        </pc:picChg>
        <pc:picChg chg="del">
          <ac:chgData name="Siniša ᵀᴴᴱ ᴼᴿᴵᴳᴵᴻᴬᴸ Wolfenstein" userId="215f646470bc261a" providerId="LiveId" clId="{B8286DF6-407A-4385-9B05-204537352E0F}" dt="2021-02-27T10:01:36.277" v="670" actId="478"/>
          <ac:picMkLst>
            <pc:docMk/>
            <pc:sldMk cId="1307051177" sldId="398"/>
            <ac:picMk id="18" creationId="{5ED847A0-76DD-4B60-973E-0BF77A9D65CF}"/>
          </ac:picMkLst>
        </pc:picChg>
      </pc:sldChg>
      <pc:sldChg chg="delSp modSp ord delAnim modAnim">
        <pc:chgData name="Siniša ᵀᴴᴱ ᴼᴿᴵᴳᴵᴻᴬᴸ Wolfenstein" userId="215f646470bc261a" providerId="LiveId" clId="{B8286DF6-407A-4385-9B05-204537352E0F}" dt="2021-02-27T11:38:29.389" v="1093" actId="1076"/>
        <pc:sldMkLst>
          <pc:docMk/>
          <pc:sldMk cId="386841859" sldId="436"/>
        </pc:sldMkLst>
        <pc:spChg chg="mod">
          <ac:chgData name="Siniša ᵀᴴᴱ ᴼᴿᴵᴳᴵᴻᴬᴸ Wolfenstein" userId="215f646470bc261a" providerId="LiveId" clId="{B8286DF6-407A-4385-9B05-204537352E0F}" dt="2021-02-27T10:06:15.338" v="873" actId="20577"/>
          <ac:spMkLst>
            <pc:docMk/>
            <pc:sldMk cId="386841859" sldId="436"/>
            <ac:spMk id="6" creationId="{010AB125-9086-4261-98B4-FC5A0801347C}"/>
          </ac:spMkLst>
        </pc:spChg>
        <pc:spChg chg="mod">
          <ac:chgData name="Siniša ᵀᴴᴱ ᴼᴿᴵᴳᴵᴻᴬᴸ Wolfenstein" userId="215f646470bc261a" providerId="LiveId" clId="{B8286DF6-407A-4385-9B05-204537352E0F}" dt="2021-02-27T10:03:37.077" v="707" actId="20577"/>
          <ac:spMkLst>
            <pc:docMk/>
            <pc:sldMk cId="386841859" sldId="436"/>
            <ac:spMk id="7" creationId="{0256D9EB-C20B-45FA-9F3D-124012366C9E}"/>
          </ac:spMkLst>
        </pc:spChg>
        <pc:spChg chg="del">
          <ac:chgData name="Siniša ᵀᴴᴱ ᴼᴿᴵᴳᴵᴻᴬᴸ Wolfenstein" userId="215f646470bc261a" providerId="LiveId" clId="{B8286DF6-407A-4385-9B05-204537352E0F}" dt="2021-02-27T10:04:57.048" v="718" actId="478"/>
          <ac:spMkLst>
            <pc:docMk/>
            <pc:sldMk cId="386841859" sldId="436"/>
            <ac:spMk id="9" creationId="{8486D2A1-1A1D-4F81-AD96-A31FD4BA98EC}"/>
          </ac:spMkLst>
        </pc:spChg>
        <pc:spChg chg="del">
          <ac:chgData name="Siniša ᵀᴴᴱ ᴼᴿᴵᴳᴵᴻᴬᴸ Wolfenstein" userId="215f646470bc261a" providerId="LiveId" clId="{B8286DF6-407A-4385-9B05-204537352E0F}" dt="2021-02-27T10:03:01.999" v="705" actId="478"/>
          <ac:spMkLst>
            <pc:docMk/>
            <pc:sldMk cId="386841859" sldId="436"/>
            <ac:spMk id="10" creationId="{A492F1F3-9211-4AB7-BF4C-4050DD0C9DE1}"/>
          </ac:spMkLst>
        </pc:spChg>
        <pc:picChg chg="mod">
          <ac:chgData name="Siniša ᵀᴴᴱ ᴼᴿᴵᴳᴵᴻᴬᴸ Wolfenstein" userId="215f646470bc261a" providerId="LiveId" clId="{B8286DF6-407A-4385-9B05-204537352E0F}" dt="2021-02-27T10:06:57.117" v="875" actId="1076"/>
          <ac:picMkLst>
            <pc:docMk/>
            <pc:sldMk cId="386841859" sldId="436"/>
            <ac:picMk id="2" creationId="{79AB126F-5218-4223-8FB3-6BD5D18FF2B3}"/>
          </ac:picMkLst>
        </pc:picChg>
        <pc:picChg chg="del mod">
          <ac:chgData name="Siniša ᵀᴴᴱ ᴼᴿᴵᴳᴵᴻᴬᴸ Wolfenstein" userId="215f646470bc261a" providerId="LiveId" clId="{B8286DF6-407A-4385-9B05-204537352E0F}" dt="2021-02-27T10:02:59.810" v="704" actId="478"/>
          <ac:picMkLst>
            <pc:docMk/>
            <pc:sldMk cId="386841859" sldId="436"/>
            <ac:picMk id="3" creationId="{F729F179-47B6-4650-BBC4-F414687941C1}"/>
          </ac:picMkLst>
        </pc:picChg>
        <pc:picChg chg="mod">
          <ac:chgData name="Siniša ᵀᴴᴱ ᴼᴿᴵᴳᴵᴻᴬᴸ Wolfenstein" userId="215f646470bc261a" providerId="LiveId" clId="{B8286DF6-407A-4385-9B05-204537352E0F}" dt="2021-02-27T11:38:29.389" v="1093" actId="1076"/>
          <ac:picMkLst>
            <pc:docMk/>
            <pc:sldMk cId="386841859" sldId="436"/>
            <ac:picMk id="4" creationId="{1B2619D9-4F98-4A11-8FFE-57C7EB1F529A}"/>
          </ac:picMkLst>
        </pc:picChg>
      </pc:sldChg>
      <pc:sldChg chg="del">
        <pc:chgData name="Siniša ᵀᴴᴱ ᴼᴿᴵᴳᴵᴻᴬᴸ Wolfenstein" userId="215f646470bc261a" providerId="LiveId" clId="{B8286DF6-407A-4385-9B05-204537352E0F}" dt="2021-02-27T12:00:21.429" v="2099" actId="2696"/>
        <pc:sldMkLst>
          <pc:docMk/>
          <pc:sldMk cId="2414150277" sldId="438"/>
        </pc:sldMkLst>
      </pc:sldChg>
      <pc:sldChg chg="modSp ord modAnim">
        <pc:chgData name="Siniša ᵀᴴᴱ ᴼᴿᴵᴳᴵᴻᴬᴸ Wolfenstein" userId="215f646470bc261a" providerId="LiveId" clId="{B8286DF6-407A-4385-9B05-204537352E0F}" dt="2021-02-27T10:16:39.529" v="1092"/>
        <pc:sldMkLst>
          <pc:docMk/>
          <pc:sldMk cId="369717677" sldId="440"/>
        </pc:sldMkLst>
        <pc:spChg chg="mod">
          <ac:chgData name="Siniša ᵀᴴᴱ ᴼᴿᴵᴳᴵᴻᴬᴸ Wolfenstein" userId="215f646470bc261a" providerId="LiveId" clId="{B8286DF6-407A-4385-9B05-204537352E0F}" dt="2021-02-27T10:16:29.390" v="1091" actId="207"/>
          <ac:spMkLst>
            <pc:docMk/>
            <pc:sldMk cId="369717677" sldId="440"/>
            <ac:spMk id="6" creationId="{010AB125-9086-4261-98B4-FC5A0801347C}"/>
          </ac:spMkLst>
        </pc:spChg>
        <pc:picChg chg="mod">
          <ac:chgData name="Siniša ᵀᴴᴱ ᴼᴿᴵᴳᴵᴻᴬᴸ Wolfenstein" userId="215f646470bc261a" providerId="LiveId" clId="{B8286DF6-407A-4385-9B05-204537352E0F}" dt="2021-02-27T10:12:23.100" v="885" actId="1076"/>
          <ac:picMkLst>
            <pc:docMk/>
            <pc:sldMk cId="369717677" sldId="440"/>
            <ac:picMk id="2" creationId="{B69E1C10-ACFD-49C4-B019-6B92ED78F85E}"/>
          </ac:picMkLst>
        </pc:picChg>
        <pc:picChg chg="mod">
          <ac:chgData name="Siniša ᵀᴴᴱ ᴼᴿᴵᴳᴵᴻᴬᴸ Wolfenstein" userId="215f646470bc261a" providerId="LiveId" clId="{B8286DF6-407A-4385-9B05-204537352E0F}" dt="2021-02-27T10:12:13.367" v="882" actId="14826"/>
          <ac:picMkLst>
            <pc:docMk/>
            <pc:sldMk cId="369717677" sldId="440"/>
            <ac:picMk id="4" creationId="{1B2619D9-4F98-4A11-8FFE-57C7EB1F529A}"/>
          </ac:picMkLst>
        </pc:picChg>
      </pc:sldChg>
      <pc:sldChg chg="modSp add">
        <pc:chgData name="Siniša ᵀᴴᴱ ᴼᴿᴵᴳᴵᴻᴬᴸ Wolfenstein" userId="215f646470bc261a" providerId="LiveId" clId="{B8286DF6-407A-4385-9B05-204537352E0F}" dt="2021-02-27T12:15:46.396" v="2731" actId="20577"/>
        <pc:sldMkLst>
          <pc:docMk/>
          <pc:sldMk cId="1448836093" sldId="444"/>
        </pc:sldMkLst>
        <pc:spChg chg="mod">
          <ac:chgData name="Siniša ᵀᴴᴱ ᴼᴿᴵᴳᴵᴻᴬᴸ Wolfenstein" userId="215f646470bc261a" providerId="LiveId" clId="{B8286DF6-407A-4385-9B05-204537352E0F}" dt="2021-02-27T12:15:46.396" v="2731" actId="20577"/>
          <ac:spMkLst>
            <pc:docMk/>
            <pc:sldMk cId="1448836093" sldId="444"/>
            <ac:spMk id="18" creationId="{8619A0A9-4971-4637-BA0B-39A4F5D24D27}"/>
          </ac:spMkLst>
        </pc:spChg>
      </pc:sldChg>
      <pc:sldChg chg="del">
        <pc:chgData name="Siniša ᵀᴴᴱ ᴼᴿᴵᴳᴵᴻᴬᴸ Wolfenstein" userId="215f646470bc261a" providerId="LiveId" clId="{B8286DF6-407A-4385-9B05-204537352E0F}" dt="2021-02-27T12:01:08.004" v="2112" actId="2696"/>
        <pc:sldMkLst>
          <pc:docMk/>
          <pc:sldMk cId="3332873491" sldId="445"/>
        </pc:sldMkLst>
      </pc:sldChg>
      <pc:sldChg chg="del">
        <pc:chgData name="Siniša ᵀᴴᴱ ᴼᴿᴵᴳᴵᴻᴬᴸ Wolfenstein" userId="215f646470bc261a" providerId="LiveId" clId="{B8286DF6-407A-4385-9B05-204537352E0F}" dt="2021-02-27T12:00:22.763" v="2100" actId="2696"/>
        <pc:sldMkLst>
          <pc:docMk/>
          <pc:sldMk cId="3106549385" sldId="446"/>
        </pc:sldMkLst>
      </pc:sldChg>
      <pc:sldChg chg="del">
        <pc:chgData name="Siniša ᵀᴴᴱ ᴼᴿᴵᴳᴵᴻᴬᴸ Wolfenstein" userId="215f646470bc261a" providerId="LiveId" clId="{B8286DF6-407A-4385-9B05-204537352E0F}" dt="2021-02-27T12:00:23.693" v="2101" actId="2696"/>
        <pc:sldMkLst>
          <pc:docMk/>
          <pc:sldMk cId="1937281159" sldId="447"/>
        </pc:sldMkLst>
      </pc:sldChg>
      <pc:sldChg chg="del">
        <pc:chgData name="Siniša ᵀᴴᴱ ᴼᴿᴵᴳᴵᴻᴬᴸ Wolfenstein" userId="215f646470bc261a" providerId="LiveId" clId="{B8286DF6-407A-4385-9B05-204537352E0F}" dt="2021-02-27T12:00:24.962" v="2102" actId="2696"/>
        <pc:sldMkLst>
          <pc:docMk/>
          <pc:sldMk cId="1926975758" sldId="448"/>
        </pc:sldMkLst>
      </pc:sldChg>
      <pc:sldChg chg="del">
        <pc:chgData name="Siniša ᵀᴴᴱ ᴼᴿᴵᴳᴵᴻᴬᴸ Wolfenstein" userId="215f646470bc261a" providerId="LiveId" clId="{B8286DF6-407A-4385-9B05-204537352E0F}" dt="2021-02-27T12:00:26.178" v="2103" actId="2696"/>
        <pc:sldMkLst>
          <pc:docMk/>
          <pc:sldMk cId="380552721" sldId="449"/>
        </pc:sldMkLst>
      </pc:sldChg>
      <pc:sldChg chg="del">
        <pc:chgData name="Siniša ᵀᴴᴱ ᴼᴿᴵᴳᴵᴻᴬᴸ Wolfenstein" userId="215f646470bc261a" providerId="LiveId" clId="{B8286DF6-407A-4385-9B05-204537352E0F}" dt="2021-02-27T12:00:53.960" v="2106" actId="2696"/>
        <pc:sldMkLst>
          <pc:docMk/>
          <pc:sldMk cId="1496696948" sldId="450"/>
        </pc:sldMkLst>
      </pc:sldChg>
      <pc:sldChg chg="modSp del">
        <pc:chgData name="Siniša ᵀᴴᴱ ᴼᴿᴵᴳᴵᴻᴬᴸ Wolfenstein" userId="215f646470bc261a" providerId="LiveId" clId="{B8286DF6-407A-4385-9B05-204537352E0F}" dt="2021-02-27T12:01:00.311" v="2108" actId="2696"/>
        <pc:sldMkLst>
          <pc:docMk/>
          <pc:sldMk cId="2962092845" sldId="451"/>
        </pc:sldMkLst>
        <pc:picChg chg="mod">
          <ac:chgData name="Siniša ᵀᴴᴱ ᴼᴿᴵᴳᴵᴻᴬᴸ Wolfenstein" userId="215f646470bc261a" providerId="LiveId" clId="{B8286DF6-407A-4385-9B05-204537352E0F}" dt="2021-02-27T12:00:56.694" v="2107" actId="1076"/>
          <ac:picMkLst>
            <pc:docMk/>
            <pc:sldMk cId="2962092845" sldId="451"/>
            <ac:picMk id="3" creationId="{827941F6-3050-41A2-8779-DC0892E81E0B}"/>
          </ac:picMkLst>
        </pc:picChg>
      </pc:sldChg>
      <pc:sldChg chg="del">
        <pc:chgData name="Siniša ᵀᴴᴱ ᴼᴿᴵᴳᴵᴻᴬᴸ Wolfenstein" userId="215f646470bc261a" providerId="LiveId" clId="{B8286DF6-407A-4385-9B05-204537352E0F}" dt="2021-02-27T12:01:02.602" v="2109" actId="2696"/>
        <pc:sldMkLst>
          <pc:docMk/>
          <pc:sldMk cId="1026067164" sldId="452"/>
        </pc:sldMkLst>
      </pc:sldChg>
      <pc:sldChg chg="del">
        <pc:chgData name="Siniša ᵀᴴᴱ ᴼᴿᴵᴳᴵᴻᴬᴸ Wolfenstein" userId="215f646470bc261a" providerId="LiveId" clId="{B8286DF6-407A-4385-9B05-204537352E0F}" dt="2021-02-27T12:01:03.871" v="2110" actId="2696"/>
        <pc:sldMkLst>
          <pc:docMk/>
          <pc:sldMk cId="3923308619" sldId="453"/>
        </pc:sldMkLst>
      </pc:sldChg>
      <pc:sldChg chg="del">
        <pc:chgData name="Siniša ᵀᴴᴱ ᴼᴿᴵᴳᴵᴻᴬᴸ Wolfenstein" userId="215f646470bc261a" providerId="LiveId" clId="{B8286DF6-407A-4385-9B05-204537352E0F}" dt="2021-02-27T12:01:06.471" v="2111" actId="2696"/>
        <pc:sldMkLst>
          <pc:docMk/>
          <pc:sldMk cId="1192686778" sldId="454"/>
        </pc:sldMkLst>
      </pc:sldChg>
      <pc:sldChg chg="delSp modSp ord delAnim modAnim">
        <pc:chgData name="Siniša ᵀᴴᴱ ᴼᴿᴵᴳᴵᴻᴬᴸ Wolfenstein" userId="215f646470bc261a" providerId="LiveId" clId="{B8286DF6-407A-4385-9B05-204537352E0F}" dt="2021-02-27T12:18:09.215" v="2747"/>
        <pc:sldMkLst>
          <pc:docMk/>
          <pc:sldMk cId="1819275780" sldId="455"/>
        </pc:sldMkLst>
        <pc:spChg chg="mod">
          <ac:chgData name="Siniša ᵀᴴᴱ ᴼᴿᴵᴳᴵᴻᴬᴸ Wolfenstein" userId="215f646470bc261a" providerId="LiveId" clId="{B8286DF6-407A-4385-9B05-204537352E0F}" dt="2021-02-27T12:11:06.603" v="2522" actId="1076"/>
          <ac:spMkLst>
            <pc:docMk/>
            <pc:sldMk cId="1819275780" sldId="455"/>
            <ac:spMk id="11" creationId="{EF11D8A2-6508-418F-8A4E-B3FB2118CF91}"/>
          </ac:spMkLst>
        </pc:spChg>
        <pc:spChg chg="mod">
          <ac:chgData name="Siniša ᵀᴴᴱ ᴼᴿᴵᴳᴵᴻᴬᴸ Wolfenstein" userId="215f646470bc261a" providerId="LiveId" clId="{B8286DF6-407A-4385-9B05-204537352E0F}" dt="2021-02-27T12:09:09.316" v="2400" actId="1076"/>
          <ac:spMkLst>
            <pc:docMk/>
            <pc:sldMk cId="1819275780" sldId="455"/>
            <ac:spMk id="12" creationId="{0939CBCC-0238-4436-8BD3-6A4CF1261000}"/>
          </ac:spMkLst>
        </pc:spChg>
        <pc:spChg chg="mod">
          <ac:chgData name="Siniša ᵀᴴᴱ ᴼᴿᴵᴳᴵᴻᴬᴸ Wolfenstein" userId="215f646470bc261a" providerId="LiveId" clId="{B8286DF6-407A-4385-9B05-204537352E0F}" dt="2021-02-27T12:09:58.757" v="2410" actId="1036"/>
          <ac:spMkLst>
            <pc:docMk/>
            <pc:sldMk cId="1819275780" sldId="455"/>
            <ac:spMk id="13" creationId="{6EE09758-545E-435C-801E-3F528D0E037E}"/>
          </ac:spMkLst>
        </pc:spChg>
        <pc:spChg chg="mod">
          <ac:chgData name="Siniša ᵀᴴᴱ ᴼᴿᴵᴳᴵᴻᴬᴸ Wolfenstein" userId="215f646470bc261a" providerId="LiveId" clId="{B8286DF6-407A-4385-9B05-204537352E0F}" dt="2021-02-27T12:09:52.525" v="2408" actId="1036"/>
          <ac:spMkLst>
            <pc:docMk/>
            <pc:sldMk cId="1819275780" sldId="455"/>
            <ac:spMk id="15" creationId="{3C7214EC-45A2-434B-BE1C-CDFDEE161C9C}"/>
          </ac:spMkLst>
        </pc:spChg>
        <pc:spChg chg="mod">
          <ac:chgData name="Siniša ᵀᴴᴱ ᴼᴿᴵᴳᴵᴻᴬᴸ Wolfenstein" userId="215f646470bc261a" providerId="LiveId" clId="{B8286DF6-407A-4385-9B05-204537352E0F}" dt="2021-02-27T12:10:08.868" v="2411" actId="1076"/>
          <ac:spMkLst>
            <pc:docMk/>
            <pc:sldMk cId="1819275780" sldId="455"/>
            <ac:spMk id="18" creationId="{B64B9BD0-282C-4ACE-A237-7FFF290F947E}"/>
          </ac:spMkLst>
        </pc:spChg>
        <pc:spChg chg="mod">
          <ac:chgData name="Siniša ᵀᴴᴱ ᴼᴿᴵᴳᴵᴻᴬᴸ Wolfenstein" userId="215f646470bc261a" providerId="LiveId" clId="{B8286DF6-407A-4385-9B05-204537352E0F}" dt="2021-02-27T12:10:13.456" v="2412" actId="1076"/>
          <ac:spMkLst>
            <pc:docMk/>
            <pc:sldMk cId="1819275780" sldId="455"/>
            <ac:spMk id="19" creationId="{4A7F4D4A-ECB3-45EF-A372-94D8FCFBE15C}"/>
          </ac:spMkLst>
        </pc:spChg>
        <pc:spChg chg="mod">
          <ac:chgData name="Siniša ᵀᴴᴱ ᴼᴿᴵᴳᴵᴻᴬᴸ Wolfenstein" userId="215f646470bc261a" providerId="LiveId" clId="{B8286DF6-407A-4385-9B05-204537352E0F}" dt="2021-02-27T12:10:19.204" v="2413" actId="1076"/>
          <ac:spMkLst>
            <pc:docMk/>
            <pc:sldMk cId="1819275780" sldId="455"/>
            <ac:spMk id="20" creationId="{FA8FC85D-C4FF-4A7D-A693-CD2728A09A1A}"/>
          </ac:spMkLst>
        </pc:spChg>
        <pc:spChg chg="del">
          <ac:chgData name="Siniša ᵀᴴᴱ ᴼᴿᴵᴳᴵᴻᴬᴸ Wolfenstein" userId="215f646470bc261a" providerId="LiveId" clId="{B8286DF6-407A-4385-9B05-204537352E0F}" dt="2021-02-27T12:10:21.645" v="2414" actId="478"/>
          <ac:spMkLst>
            <pc:docMk/>
            <pc:sldMk cId="1819275780" sldId="455"/>
            <ac:spMk id="21" creationId="{9DEC4838-8474-4648-BA25-E64B910B6198}"/>
          </ac:spMkLst>
        </pc:spChg>
        <pc:spChg chg="del">
          <ac:chgData name="Siniša ᵀᴴᴱ ᴼᴿᴵᴳᴵᴻᴬᴸ Wolfenstein" userId="215f646470bc261a" providerId="LiveId" clId="{B8286DF6-407A-4385-9B05-204537352E0F}" dt="2021-02-27T12:10:23.838" v="2415" actId="478"/>
          <ac:spMkLst>
            <pc:docMk/>
            <pc:sldMk cId="1819275780" sldId="455"/>
            <ac:spMk id="22" creationId="{4F4F23A6-432F-497D-B3A4-D2F041FC1C58}"/>
          </ac:spMkLst>
        </pc:spChg>
        <pc:picChg chg="mod">
          <ac:chgData name="Siniša ᵀᴴᴱ ᴼᴿᴵᴳᴵᴻᴬᴸ Wolfenstein" userId="215f646470bc261a" providerId="LiveId" clId="{B8286DF6-407A-4385-9B05-204537352E0F}" dt="2021-02-27T12:08:59.244" v="2399" actId="14826"/>
          <ac:picMkLst>
            <pc:docMk/>
            <pc:sldMk cId="1819275780" sldId="455"/>
            <ac:picMk id="3" creationId="{827941F6-3050-41A2-8779-DC0892E81E0B}"/>
          </ac:picMkLst>
        </pc:picChg>
        <pc:picChg chg="mod">
          <ac:chgData name="Siniša ᵀᴴᴱ ᴼᴿᴵᴳᴵᴻᴬᴸ Wolfenstein" userId="215f646470bc261a" providerId="LiveId" clId="{B8286DF6-407A-4385-9B05-204537352E0F}" dt="2021-02-27T12:01:44.486" v="2116" actId="14826"/>
          <ac:picMkLst>
            <pc:docMk/>
            <pc:sldMk cId="1819275780" sldId="455"/>
            <ac:picMk id="4" creationId="{1B2619D9-4F98-4A11-8FFE-57C7EB1F529A}"/>
          </ac:picMkLst>
        </pc:picChg>
      </pc:sldChg>
      <pc:sldChg chg="delSp new add del">
        <pc:chgData name="Siniša ᵀᴴᴱ ᴼᴿᴵᴳᴵᴻᴬᴸ Wolfenstein" userId="215f646470bc261a" providerId="LiveId" clId="{B8286DF6-407A-4385-9B05-204537352E0F}" dt="2021-02-27T12:15:15.727" v="2727" actId="2696"/>
        <pc:sldMkLst>
          <pc:docMk/>
          <pc:sldMk cId="1077737450" sldId="456"/>
        </pc:sldMkLst>
        <pc:spChg chg="del">
          <ac:chgData name="Siniša ᵀᴴᴱ ᴼᴿᴵᴳᴵᴻᴬᴸ Wolfenstein" userId="215f646470bc261a" providerId="LiveId" clId="{B8286DF6-407A-4385-9B05-204537352E0F}" dt="2021-02-27T10:02:50.461" v="701" actId="478"/>
          <ac:spMkLst>
            <pc:docMk/>
            <pc:sldMk cId="1077737450" sldId="456"/>
            <ac:spMk id="2" creationId="{00515AA5-F4A4-4DC5-B2D4-8455188A3B7E}"/>
          </ac:spMkLst>
        </pc:spChg>
        <pc:spChg chg="del">
          <ac:chgData name="Siniša ᵀᴴᴱ ᴼᴿᴵᴳᴵᴻᴬᴸ Wolfenstein" userId="215f646470bc261a" providerId="LiveId" clId="{B8286DF6-407A-4385-9B05-204537352E0F}" dt="2021-02-27T10:02:51.798" v="702" actId="478"/>
          <ac:spMkLst>
            <pc:docMk/>
            <pc:sldMk cId="1077737450" sldId="456"/>
            <ac:spMk id="3" creationId="{EF08C30E-0AC6-4AFC-8027-495875326283}"/>
          </ac:spMkLst>
        </pc:spChg>
      </pc:sldChg>
      <pc:sldChg chg="modSp add modAnim">
        <pc:chgData name="Siniša ᵀᴴᴱ ᴼᴿᴵᴳᴵᴻᴬᴸ Wolfenstein" userId="215f646470bc261a" providerId="LiveId" clId="{B8286DF6-407A-4385-9B05-204537352E0F}" dt="2021-02-27T11:41:27.333" v="1229"/>
        <pc:sldMkLst>
          <pc:docMk/>
          <pc:sldMk cId="3065940442" sldId="457"/>
        </pc:sldMkLst>
        <pc:spChg chg="mod">
          <ac:chgData name="Siniša ᵀᴴᴱ ᴼᴿᴵᴳᴵᴻᴬᴸ Wolfenstein" userId="215f646470bc261a" providerId="LiveId" clId="{B8286DF6-407A-4385-9B05-204537352E0F}" dt="2021-02-27T11:41:02.513" v="1225" actId="255"/>
          <ac:spMkLst>
            <pc:docMk/>
            <pc:sldMk cId="3065940442" sldId="457"/>
            <ac:spMk id="6" creationId="{010AB125-9086-4261-98B4-FC5A0801347C}"/>
          </ac:spMkLst>
        </pc:spChg>
        <pc:spChg chg="mod">
          <ac:chgData name="Siniša ᵀᴴᴱ ᴼᴿᴵᴳᴵᴻᴬᴸ Wolfenstein" userId="215f646470bc261a" providerId="LiveId" clId="{B8286DF6-407A-4385-9B05-204537352E0F}" dt="2021-02-27T11:38:42.097" v="1111" actId="20577"/>
          <ac:spMkLst>
            <pc:docMk/>
            <pc:sldMk cId="3065940442" sldId="457"/>
            <ac:spMk id="7" creationId="{0256D9EB-C20B-45FA-9F3D-124012366C9E}"/>
          </ac:spMkLst>
        </pc:spChg>
        <pc:picChg chg="mod">
          <ac:chgData name="Siniša ᵀᴴᴱ ᴼᴿᴵᴳᴵᴻᴬᴸ Wolfenstein" userId="215f646470bc261a" providerId="LiveId" clId="{B8286DF6-407A-4385-9B05-204537352E0F}" dt="2021-02-27T11:39:45.303" v="1115" actId="14100"/>
          <ac:picMkLst>
            <pc:docMk/>
            <pc:sldMk cId="3065940442" sldId="457"/>
            <ac:picMk id="2" creationId="{79AB126F-5218-4223-8FB3-6BD5D18FF2B3}"/>
          </ac:picMkLst>
        </pc:picChg>
        <pc:picChg chg="mod">
          <ac:chgData name="Siniša ᵀᴴᴱ ᴼᴿᴵᴳᴵᴻᴬᴸ Wolfenstein" userId="215f646470bc261a" providerId="LiveId" clId="{B8286DF6-407A-4385-9B05-204537352E0F}" dt="2021-02-27T11:39:08.908" v="1112" actId="14826"/>
          <ac:picMkLst>
            <pc:docMk/>
            <pc:sldMk cId="3065940442" sldId="457"/>
            <ac:picMk id="4" creationId="{1B2619D9-4F98-4A11-8FFE-57C7EB1F529A}"/>
          </ac:picMkLst>
        </pc:picChg>
      </pc:sldChg>
      <pc:sldChg chg="addSp delSp modSp add ord delAnim modAnim">
        <pc:chgData name="Siniša ᵀᴴᴱ ᴼᴿᴵᴳᴵᴻᴬᴸ Wolfenstein" userId="215f646470bc261a" providerId="LiveId" clId="{B8286DF6-407A-4385-9B05-204537352E0F}" dt="2021-02-27T11:50:05.845" v="1576" actId="20577"/>
        <pc:sldMkLst>
          <pc:docMk/>
          <pc:sldMk cId="1535928918" sldId="458"/>
        </pc:sldMkLst>
        <pc:spChg chg="del">
          <ac:chgData name="Siniša ᵀᴴᴱ ᴼᴿᴵᴳᴵᴻᴬᴸ Wolfenstein" userId="215f646470bc261a" providerId="LiveId" clId="{B8286DF6-407A-4385-9B05-204537352E0F}" dt="2021-02-27T11:43:47.861" v="1238" actId="478"/>
          <ac:spMkLst>
            <pc:docMk/>
            <pc:sldMk cId="1535928918" sldId="458"/>
            <ac:spMk id="5" creationId="{7EFF38A0-CDE8-4B51-80CB-63FE498CEFA2}"/>
          </ac:spMkLst>
        </pc:spChg>
        <pc:spChg chg="mod">
          <ac:chgData name="Siniša ᵀᴴᴱ ᴼᴿᴵᴳᴵᴻᴬᴸ Wolfenstein" userId="215f646470bc261a" providerId="LiveId" clId="{B8286DF6-407A-4385-9B05-204537352E0F}" dt="2021-02-27T11:45:08.779" v="1367" actId="1076"/>
          <ac:spMkLst>
            <pc:docMk/>
            <pc:sldMk cId="1535928918" sldId="458"/>
            <ac:spMk id="6" creationId="{010AB125-9086-4261-98B4-FC5A0801347C}"/>
          </ac:spMkLst>
        </pc:spChg>
        <pc:spChg chg="del">
          <ac:chgData name="Siniša ᵀᴴᴱ ᴼᴿᴵᴳᴵᴻᴬᴸ Wolfenstein" userId="215f646470bc261a" providerId="LiveId" clId="{B8286DF6-407A-4385-9B05-204537352E0F}" dt="2021-02-27T11:43:47.861" v="1238" actId="478"/>
          <ac:spMkLst>
            <pc:docMk/>
            <pc:sldMk cId="1535928918" sldId="458"/>
            <ac:spMk id="7" creationId="{9FC6704B-75AA-461A-A49C-26302B258DF3}"/>
          </ac:spMkLst>
        </pc:spChg>
        <pc:spChg chg="del">
          <ac:chgData name="Siniša ᵀᴴᴱ ᴼᴿᴵᴳᴵᴻᴬᴸ Wolfenstein" userId="215f646470bc261a" providerId="LiveId" clId="{B8286DF6-407A-4385-9B05-204537352E0F}" dt="2021-02-27T11:43:47.861" v="1238" actId="478"/>
          <ac:spMkLst>
            <pc:docMk/>
            <pc:sldMk cId="1535928918" sldId="458"/>
            <ac:spMk id="8" creationId="{8A286BD4-72FC-46DD-9C3B-706005602237}"/>
          </ac:spMkLst>
        </pc:spChg>
        <pc:spChg chg="del">
          <ac:chgData name="Siniša ᵀᴴᴱ ᴼᴿᴵᴳᴵᴻᴬᴸ Wolfenstein" userId="215f646470bc261a" providerId="LiveId" clId="{B8286DF6-407A-4385-9B05-204537352E0F}" dt="2021-02-27T11:43:47.861" v="1238" actId="478"/>
          <ac:spMkLst>
            <pc:docMk/>
            <pc:sldMk cId="1535928918" sldId="458"/>
            <ac:spMk id="9" creationId="{77B74056-1EAD-4A2D-A1A3-FF56A2D38D69}"/>
          </ac:spMkLst>
        </pc:spChg>
        <pc:spChg chg="del">
          <ac:chgData name="Siniša ᵀᴴᴱ ᴼᴿᴵᴳᴵᴻᴬᴸ Wolfenstein" userId="215f646470bc261a" providerId="LiveId" clId="{B8286DF6-407A-4385-9B05-204537352E0F}" dt="2021-02-27T11:43:47.861" v="1238" actId="478"/>
          <ac:spMkLst>
            <pc:docMk/>
            <pc:sldMk cId="1535928918" sldId="458"/>
            <ac:spMk id="10" creationId="{00D43665-FC98-44A6-A70B-DC629655196A}"/>
          </ac:spMkLst>
        </pc:spChg>
        <pc:spChg chg="del">
          <ac:chgData name="Siniša ᵀᴴᴱ ᴼᴿᴵᴳᴵᴻᴬᴸ Wolfenstein" userId="215f646470bc261a" providerId="LiveId" clId="{B8286DF6-407A-4385-9B05-204537352E0F}" dt="2021-02-27T11:43:47.861" v="1238" actId="478"/>
          <ac:spMkLst>
            <pc:docMk/>
            <pc:sldMk cId="1535928918" sldId="458"/>
            <ac:spMk id="11" creationId="{910E8296-3F91-460E-AD59-3CF6FA571AAB}"/>
          </ac:spMkLst>
        </pc:spChg>
        <pc:spChg chg="add mod">
          <ac:chgData name="Siniša ᵀᴴᴱ ᴼᴿᴵᴳᴵᴻᴬᴸ Wolfenstein" userId="215f646470bc261a" providerId="LiveId" clId="{B8286DF6-407A-4385-9B05-204537352E0F}" dt="2021-02-27T11:45:42.967" v="1375"/>
          <ac:spMkLst>
            <pc:docMk/>
            <pc:sldMk cId="1535928918" sldId="458"/>
            <ac:spMk id="12" creationId="{071428FB-577D-4A50-9603-421EC4F39D10}"/>
          </ac:spMkLst>
        </pc:spChg>
        <pc:spChg chg="add mod">
          <ac:chgData name="Siniša ᵀᴴᴱ ᴼᴿᴵᴳᴵᴻᴬᴸ Wolfenstein" userId="215f646470bc261a" providerId="LiveId" clId="{B8286DF6-407A-4385-9B05-204537352E0F}" dt="2021-02-27T11:45:56.908" v="1390" actId="20577"/>
          <ac:spMkLst>
            <pc:docMk/>
            <pc:sldMk cId="1535928918" sldId="458"/>
            <ac:spMk id="13" creationId="{C9C48D77-0480-4DA9-AD47-1A5E04E98785}"/>
          </ac:spMkLst>
        </pc:spChg>
        <pc:spChg chg="add mod">
          <ac:chgData name="Siniša ᵀᴴᴱ ᴼᴿᴵᴳᴵᴻᴬᴸ Wolfenstein" userId="215f646470bc261a" providerId="LiveId" clId="{B8286DF6-407A-4385-9B05-204537352E0F}" dt="2021-02-27T11:46:37.479" v="1413"/>
          <ac:spMkLst>
            <pc:docMk/>
            <pc:sldMk cId="1535928918" sldId="458"/>
            <ac:spMk id="14" creationId="{6F00BB9F-108E-487F-A635-BDDF815AF4A7}"/>
          </ac:spMkLst>
        </pc:spChg>
        <pc:spChg chg="add mod">
          <ac:chgData name="Siniša ᵀᴴᴱ ᴼᴿᴵᴳᴵᴻᴬᴸ Wolfenstein" userId="215f646470bc261a" providerId="LiveId" clId="{B8286DF6-407A-4385-9B05-204537352E0F}" dt="2021-02-27T11:46:54.679" v="1414"/>
          <ac:spMkLst>
            <pc:docMk/>
            <pc:sldMk cId="1535928918" sldId="458"/>
            <ac:spMk id="15" creationId="{35020065-3828-4DF7-9C72-34CDFE90F7D7}"/>
          </ac:spMkLst>
        </pc:spChg>
        <pc:spChg chg="add mod">
          <ac:chgData name="Siniša ᵀᴴᴱ ᴼᴿᴵᴳᴵᴻᴬᴸ Wolfenstein" userId="215f646470bc261a" providerId="LiveId" clId="{B8286DF6-407A-4385-9B05-204537352E0F}" dt="2021-02-27T11:47:09.259" v="1415"/>
          <ac:spMkLst>
            <pc:docMk/>
            <pc:sldMk cId="1535928918" sldId="458"/>
            <ac:spMk id="16" creationId="{097ACB26-5E24-4146-9F74-A8068F58401C}"/>
          </ac:spMkLst>
        </pc:spChg>
        <pc:spChg chg="add mod">
          <ac:chgData name="Siniša ᵀᴴᴱ ᴼᴿᴵᴳᴵᴻᴬᴸ Wolfenstein" userId="215f646470bc261a" providerId="LiveId" clId="{B8286DF6-407A-4385-9B05-204537352E0F}" dt="2021-02-27T11:47:19.941" v="1416"/>
          <ac:spMkLst>
            <pc:docMk/>
            <pc:sldMk cId="1535928918" sldId="458"/>
            <ac:spMk id="17" creationId="{4B7F56A4-832B-4EFF-9B11-F01ED04341F9}"/>
          </ac:spMkLst>
        </pc:spChg>
        <pc:spChg chg="add mod">
          <ac:chgData name="Siniša ᵀᴴᴱ ᴼᴿᴵᴳᴵᴻᴬᴸ Wolfenstein" userId="215f646470bc261a" providerId="LiveId" clId="{B8286DF6-407A-4385-9B05-204537352E0F}" dt="2021-02-27T11:50:05.845" v="1576" actId="20577"/>
          <ac:spMkLst>
            <pc:docMk/>
            <pc:sldMk cId="1535928918" sldId="458"/>
            <ac:spMk id="18" creationId="{460A827C-2538-440D-A592-31FC3A162802}"/>
          </ac:spMkLst>
        </pc:spChg>
        <pc:picChg chg="mod">
          <ac:chgData name="Siniša ᵀᴴᴱ ᴼᴿᴵᴳᴵᴻᴬᴸ Wolfenstein" userId="215f646470bc261a" providerId="LiveId" clId="{B8286DF6-407A-4385-9B05-204537352E0F}" dt="2021-02-27T11:45:11.552" v="1368" actId="1076"/>
          <ac:picMkLst>
            <pc:docMk/>
            <pc:sldMk cId="1535928918" sldId="458"/>
            <ac:picMk id="2" creationId="{B69E1C10-ACFD-49C4-B019-6B92ED78F85E}"/>
          </ac:picMkLst>
        </pc:picChg>
        <pc:picChg chg="add mod">
          <ac:chgData name="Siniša ᵀᴴᴱ ᴼᴿᴵᴳᴵᴻᴬᴸ Wolfenstein" userId="215f646470bc261a" providerId="LiveId" clId="{B8286DF6-407A-4385-9B05-204537352E0F}" dt="2021-02-27T11:48:00.779" v="1422" actId="1076"/>
          <ac:picMkLst>
            <pc:docMk/>
            <pc:sldMk cId="1535928918" sldId="458"/>
            <ac:picMk id="3" creationId="{49DBCFAD-41C5-4202-B44F-E8114A4EE206}"/>
          </ac:picMkLst>
        </pc:picChg>
        <pc:picChg chg="mod">
          <ac:chgData name="Siniša ᵀᴴᴱ ᴼᴿᴵᴳᴵᴻᴬᴸ Wolfenstein" userId="215f646470bc261a" providerId="LiveId" clId="{B8286DF6-407A-4385-9B05-204537352E0F}" dt="2021-02-27T11:43:32.019" v="1232" actId="14826"/>
          <ac:picMkLst>
            <pc:docMk/>
            <pc:sldMk cId="1535928918" sldId="458"/>
            <ac:picMk id="4" creationId="{1B2619D9-4F98-4A11-8FFE-57C7EB1F529A}"/>
          </ac:picMkLst>
        </pc:picChg>
      </pc:sldChg>
      <pc:sldChg chg="delSp modSp add delAnim modAnim">
        <pc:chgData name="Siniša ᵀᴴᴱ ᴼᴿᴵᴳᴵᴻᴬᴸ Wolfenstein" userId="215f646470bc261a" providerId="LiveId" clId="{B8286DF6-407A-4385-9B05-204537352E0F}" dt="2021-02-27T11:53:57.191" v="1987" actId="114"/>
        <pc:sldMkLst>
          <pc:docMk/>
          <pc:sldMk cId="4188146968" sldId="459"/>
        </pc:sldMkLst>
        <pc:spChg chg="del">
          <ac:chgData name="Siniša ᵀᴴᴱ ᴼᴿᴵᴳᴵᴻᴬᴸ Wolfenstein" userId="215f646470bc261a" providerId="LiveId" clId="{B8286DF6-407A-4385-9B05-204537352E0F}" dt="2021-02-27T11:50:59.519" v="1580" actId="478"/>
          <ac:spMkLst>
            <pc:docMk/>
            <pc:sldMk cId="4188146968" sldId="459"/>
            <ac:spMk id="5" creationId="{7EFF38A0-CDE8-4B51-80CB-63FE498CEFA2}"/>
          </ac:spMkLst>
        </pc:spChg>
        <pc:spChg chg="mod">
          <ac:chgData name="Siniša ᵀᴴᴱ ᴼᴿᴵᴳᴵᴻᴬᴸ Wolfenstein" userId="215f646470bc261a" providerId="LiveId" clId="{B8286DF6-407A-4385-9B05-204537352E0F}" dt="2021-02-27T11:53:57.191" v="1987" actId="114"/>
          <ac:spMkLst>
            <pc:docMk/>
            <pc:sldMk cId="4188146968" sldId="459"/>
            <ac:spMk id="6" creationId="{010AB125-9086-4261-98B4-FC5A0801347C}"/>
          </ac:spMkLst>
        </pc:spChg>
        <pc:spChg chg="del">
          <ac:chgData name="Siniša ᵀᴴᴱ ᴼᴿᴵᴳᴵᴻᴬᴸ Wolfenstein" userId="215f646470bc261a" providerId="LiveId" clId="{B8286DF6-407A-4385-9B05-204537352E0F}" dt="2021-02-27T11:50:59.519" v="1580" actId="478"/>
          <ac:spMkLst>
            <pc:docMk/>
            <pc:sldMk cId="4188146968" sldId="459"/>
            <ac:spMk id="7" creationId="{9FC6704B-75AA-461A-A49C-26302B258DF3}"/>
          </ac:spMkLst>
        </pc:spChg>
        <pc:spChg chg="del">
          <ac:chgData name="Siniša ᵀᴴᴱ ᴼᴿᴵᴳᴵᴻᴬᴸ Wolfenstein" userId="215f646470bc261a" providerId="LiveId" clId="{B8286DF6-407A-4385-9B05-204537352E0F}" dt="2021-02-27T11:50:59.519" v="1580" actId="478"/>
          <ac:spMkLst>
            <pc:docMk/>
            <pc:sldMk cId="4188146968" sldId="459"/>
            <ac:spMk id="8" creationId="{8A286BD4-72FC-46DD-9C3B-706005602237}"/>
          </ac:spMkLst>
        </pc:spChg>
        <pc:spChg chg="del">
          <ac:chgData name="Siniša ᵀᴴᴱ ᴼᴿᴵᴳᴵᴻᴬᴸ Wolfenstein" userId="215f646470bc261a" providerId="LiveId" clId="{B8286DF6-407A-4385-9B05-204537352E0F}" dt="2021-02-27T11:50:59.519" v="1580" actId="478"/>
          <ac:spMkLst>
            <pc:docMk/>
            <pc:sldMk cId="4188146968" sldId="459"/>
            <ac:spMk id="9" creationId="{77B74056-1EAD-4A2D-A1A3-FF56A2D38D69}"/>
          </ac:spMkLst>
        </pc:spChg>
        <pc:spChg chg="del">
          <ac:chgData name="Siniša ᵀᴴᴱ ᴼᴿᴵᴳᴵᴻᴬᴸ Wolfenstein" userId="215f646470bc261a" providerId="LiveId" clId="{B8286DF6-407A-4385-9B05-204537352E0F}" dt="2021-02-27T11:50:59.519" v="1580" actId="478"/>
          <ac:spMkLst>
            <pc:docMk/>
            <pc:sldMk cId="4188146968" sldId="459"/>
            <ac:spMk id="10" creationId="{00D43665-FC98-44A6-A70B-DC629655196A}"/>
          </ac:spMkLst>
        </pc:spChg>
        <pc:spChg chg="del">
          <ac:chgData name="Siniša ᵀᴴᴱ ᴼᴿᴵᴳᴵᴻᴬᴸ Wolfenstein" userId="215f646470bc261a" providerId="LiveId" clId="{B8286DF6-407A-4385-9B05-204537352E0F}" dt="2021-02-27T11:50:59.519" v="1580" actId="478"/>
          <ac:spMkLst>
            <pc:docMk/>
            <pc:sldMk cId="4188146968" sldId="459"/>
            <ac:spMk id="11" creationId="{910E8296-3F91-460E-AD59-3CF6FA571AAB}"/>
          </ac:spMkLst>
        </pc:spChg>
        <pc:picChg chg="mod">
          <ac:chgData name="Siniša ᵀᴴᴱ ᴼᴿᴵᴳᴵᴻᴬᴸ Wolfenstein" userId="215f646470bc261a" providerId="LiveId" clId="{B8286DF6-407A-4385-9B05-204537352E0F}" dt="2021-02-27T11:50:52.031" v="1579" actId="1076"/>
          <ac:picMkLst>
            <pc:docMk/>
            <pc:sldMk cId="4188146968" sldId="459"/>
            <ac:picMk id="2" creationId="{B69E1C10-ACFD-49C4-B019-6B92ED78F85E}"/>
          </ac:picMkLst>
        </pc:picChg>
      </pc:sldChg>
      <pc:sldChg chg="delSp modSp add delAnim modAnim">
        <pc:chgData name="Siniša ᵀᴴᴱ ᴼᴿᴵᴳᴵᴻᴬᴸ Wolfenstein" userId="215f646470bc261a" providerId="LiveId" clId="{B8286DF6-407A-4385-9B05-204537352E0F}" dt="2021-02-27T11:56:14.128" v="2032" actId="14100"/>
        <pc:sldMkLst>
          <pc:docMk/>
          <pc:sldMk cId="1783240308" sldId="460"/>
        </pc:sldMkLst>
        <pc:spChg chg="del">
          <ac:chgData name="Siniša ᵀᴴᴱ ᴼᴿᴵᴳᴵᴻᴬᴸ Wolfenstein" userId="215f646470bc261a" providerId="LiveId" clId="{B8286DF6-407A-4385-9B05-204537352E0F}" dt="2021-02-27T11:54:06.558" v="1988" actId="478"/>
          <ac:spMkLst>
            <pc:docMk/>
            <pc:sldMk cId="1783240308" sldId="460"/>
            <ac:spMk id="5" creationId="{7EFF38A0-CDE8-4B51-80CB-63FE498CEFA2}"/>
          </ac:spMkLst>
        </pc:spChg>
        <pc:spChg chg="mod">
          <ac:chgData name="Siniša ᵀᴴᴱ ᴼᴿᴵᴳᴵᴻᴬᴸ Wolfenstein" userId="215f646470bc261a" providerId="LiveId" clId="{B8286DF6-407A-4385-9B05-204537352E0F}" dt="2021-02-27T11:56:14.128" v="2032" actId="14100"/>
          <ac:spMkLst>
            <pc:docMk/>
            <pc:sldMk cId="1783240308" sldId="460"/>
            <ac:spMk id="6" creationId="{010AB125-9086-4261-98B4-FC5A0801347C}"/>
          </ac:spMkLst>
        </pc:spChg>
        <pc:spChg chg="del">
          <ac:chgData name="Siniša ᵀᴴᴱ ᴼᴿᴵᴳᴵᴻᴬᴸ Wolfenstein" userId="215f646470bc261a" providerId="LiveId" clId="{B8286DF6-407A-4385-9B05-204537352E0F}" dt="2021-02-27T11:54:06.558" v="1988" actId="478"/>
          <ac:spMkLst>
            <pc:docMk/>
            <pc:sldMk cId="1783240308" sldId="460"/>
            <ac:spMk id="7" creationId="{9FC6704B-75AA-461A-A49C-26302B258DF3}"/>
          </ac:spMkLst>
        </pc:spChg>
        <pc:spChg chg="del">
          <ac:chgData name="Siniša ᵀᴴᴱ ᴼᴿᴵᴳᴵᴻᴬᴸ Wolfenstein" userId="215f646470bc261a" providerId="LiveId" clId="{B8286DF6-407A-4385-9B05-204537352E0F}" dt="2021-02-27T11:54:06.558" v="1988" actId="478"/>
          <ac:spMkLst>
            <pc:docMk/>
            <pc:sldMk cId="1783240308" sldId="460"/>
            <ac:spMk id="8" creationId="{8A286BD4-72FC-46DD-9C3B-706005602237}"/>
          </ac:spMkLst>
        </pc:spChg>
        <pc:spChg chg="del">
          <ac:chgData name="Siniša ᵀᴴᴱ ᴼᴿᴵᴳᴵᴻᴬᴸ Wolfenstein" userId="215f646470bc261a" providerId="LiveId" clId="{B8286DF6-407A-4385-9B05-204537352E0F}" dt="2021-02-27T11:54:06.558" v="1988" actId="478"/>
          <ac:spMkLst>
            <pc:docMk/>
            <pc:sldMk cId="1783240308" sldId="460"/>
            <ac:spMk id="9" creationId="{77B74056-1EAD-4A2D-A1A3-FF56A2D38D69}"/>
          </ac:spMkLst>
        </pc:spChg>
        <pc:spChg chg="del">
          <ac:chgData name="Siniša ᵀᴴᴱ ᴼᴿᴵᴳᴵᴻᴬᴸ Wolfenstein" userId="215f646470bc261a" providerId="LiveId" clId="{B8286DF6-407A-4385-9B05-204537352E0F}" dt="2021-02-27T11:54:06.558" v="1988" actId="478"/>
          <ac:spMkLst>
            <pc:docMk/>
            <pc:sldMk cId="1783240308" sldId="460"/>
            <ac:spMk id="10" creationId="{00D43665-FC98-44A6-A70B-DC629655196A}"/>
          </ac:spMkLst>
        </pc:spChg>
        <pc:spChg chg="del">
          <ac:chgData name="Siniša ᵀᴴᴱ ᴼᴿᴵᴳᴵᴻᴬᴸ Wolfenstein" userId="215f646470bc261a" providerId="LiveId" clId="{B8286DF6-407A-4385-9B05-204537352E0F}" dt="2021-02-27T11:54:06.558" v="1988" actId="478"/>
          <ac:spMkLst>
            <pc:docMk/>
            <pc:sldMk cId="1783240308" sldId="460"/>
            <ac:spMk id="11" creationId="{910E8296-3F91-460E-AD59-3CF6FA571AAB}"/>
          </ac:spMkLst>
        </pc:spChg>
        <pc:picChg chg="mod">
          <ac:chgData name="Siniša ᵀᴴᴱ ᴼᴿᴵᴳᴵᴻᴬᴸ Wolfenstein" userId="215f646470bc261a" providerId="LiveId" clId="{B8286DF6-407A-4385-9B05-204537352E0F}" dt="2021-02-27T11:55:08.873" v="1991" actId="14100"/>
          <ac:picMkLst>
            <pc:docMk/>
            <pc:sldMk cId="1783240308" sldId="460"/>
            <ac:picMk id="2" creationId="{B69E1C10-ACFD-49C4-B019-6B92ED78F85E}"/>
          </ac:picMkLst>
        </pc:picChg>
      </pc:sldChg>
      <pc:sldChg chg="modSp add modAnim">
        <pc:chgData name="Siniša ᵀᴴᴱ ᴼᴿᴵᴳᴵᴻᴬᴸ Wolfenstein" userId="215f646470bc261a" providerId="LiveId" clId="{B8286DF6-407A-4385-9B05-204537352E0F}" dt="2021-02-27T11:59:07.411" v="2098" actId="1076"/>
        <pc:sldMkLst>
          <pc:docMk/>
          <pc:sldMk cId="1851554784" sldId="461"/>
        </pc:sldMkLst>
        <pc:spChg chg="mod">
          <ac:chgData name="Siniša ᵀᴴᴱ ᴼᴿᴵᴳᴵᴻᴬᴸ Wolfenstein" userId="215f646470bc261a" providerId="LiveId" clId="{B8286DF6-407A-4385-9B05-204537352E0F}" dt="2021-02-27T11:59:07.411" v="2098" actId="1076"/>
          <ac:spMkLst>
            <pc:docMk/>
            <pc:sldMk cId="1851554784" sldId="461"/>
            <ac:spMk id="6" creationId="{010AB125-9086-4261-98B4-FC5A0801347C}"/>
          </ac:spMkLst>
        </pc:spChg>
        <pc:picChg chg="mod">
          <ac:chgData name="Siniša ᵀᴴᴱ ᴼᴿᴵᴳᴵᴻᴬᴸ Wolfenstein" userId="215f646470bc261a" providerId="LiveId" clId="{B8286DF6-407A-4385-9B05-204537352E0F}" dt="2021-02-27T11:57:58.493" v="2036" actId="1076"/>
          <ac:picMkLst>
            <pc:docMk/>
            <pc:sldMk cId="1851554784" sldId="461"/>
            <ac:picMk id="2" creationId="{B69E1C10-ACFD-49C4-B019-6B92ED78F85E}"/>
          </ac:picMkLst>
        </pc:picChg>
      </pc:sldChg>
      <pc:sldChg chg="addSp delSp modSp add ord delAnim modAnim">
        <pc:chgData name="Siniša ᵀᴴᴱ ᴼᴿᴵᴳᴵᴻᴬᴸ Wolfenstein" userId="215f646470bc261a" providerId="LiveId" clId="{B8286DF6-407A-4385-9B05-204537352E0F}" dt="2021-02-27T12:18:32.209" v="2754"/>
        <pc:sldMkLst>
          <pc:docMk/>
          <pc:sldMk cId="1974024090" sldId="462"/>
        </pc:sldMkLst>
        <pc:spChg chg="mod">
          <ac:chgData name="Siniša ᵀᴴᴱ ᴼᴿᴵᴳᴵᴻᴬᴸ Wolfenstein" userId="215f646470bc261a" providerId="LiveId" clId="{B8286DF6-407A-4385-9B05-204537352E0F}" dt="2021-02-27T12:12:34.448" v="2626" actId="20577"/>
          <ac:spMkLst>
            <pc:docMk/>
            <pc:sldMk cId="1974024090" sldId="462"/>
            <ac:spMk id="11" creationId="{EF11D8A2-6508-418F-8A4E-B3FB2118CF91}"/>
          </ac:spMkLst>
        </pc:spChg>
        <pc:spChg chg="del">
          <ac:chgData name="Siniša ᵀᴴᴱ ᴼᴿᴵᴳᴵᴻᴬᴸ Wolfenstein" userId="215f646470bc261a" providerId="LiveId" clId="{B8286DF6-407A-4385-9B05-204537352E0F}" dt="2021-02-27T12:11:35.171" v="2524" actId="478"/>
          <ac:spMkLst>
            <pc:docMk/>
            <pc:sldMk cId="1974024090" sldId="462"/>
            <ac:spMk id="12" creationId="{0939CBCC-0238-4436-8BD3-6A4CF1261000}"/>
          </ac:spMkLst>
        </pc:spChg>
        <pc:spChg chg="del">
          <ac:chgData name="Siniša ᵀᴴᴱ ᴼᴿᴵᴳᴵᴻᴬᴸ Wolfenstein" userId="215f646470bc261a" providerId="LiveId" clId="{B8286DF6-407A-4385-9B05-204537352E0F}" dt="2021-02-27T12:11:35.171" v="2524" actId="478"/>
          <ac:spMkLst>
            <pc:docMk/>
            <pc:sldMk cId="1974024090" sldId="462"/>
            <ac:spMk id="13" creationId="{6EE09758-545E-435C-801E-3F528D0E037E}"/>
          </ac:spMkLst>
        </pc:spChg>
        <pc:spChg chg="add mod">
          <ac:chgData name="Siniša ᵀᴴᴱ ᴼᴿᴵᴳᴵᴻᴬᴸ Wolfenstein" userId="215f646470bc261a" providerId="LiveId" clId="{B8286DF6-407A-4385-9B05-204537352E0F}" dt="2021-02-27T12:13:40.478" v="2654" actId="20577"/>
          <ac:spMkLst>
            <pc:docMk/>
            <pc:sldMk cId="1974024090" sldId="462"/>
            <ac:spMk id="14" creationId="{F6B294F0-21C4-4749-9DE0-B8BFE79F05AD}"/>
          </ac:spMkLst>
        </pc:spChg>
        <pc:spChg chg="del">
          <ac:chgData name="Siniša ᵀᴴᴱ ᴼᴿᴵᴳᴵᴻᴬᴸ Wolfenstein" userId="215f646470bc261a" providerId="LiveId" clId="{B8286DF6-407A-4385-9B05-204537352E0F}" dt="2021-02-27T12:11:35.171" v="2524" actId="478"/>
          <ac:spMkLst>
            <pc:docMk/>
            <pc:sldMk cId="1974024090" sldId="462"/>
            <ac:spMk id="15" creationId="{3C7214EC-45A2-434B-BE1C-CDFDEE161C9C}"/>
          </ac:spMkLst>
        </pc:spChg>
        <pc:spChg chg="add mod">
          <ac:chgData name="Siniša ᵀᴴᴱ ᴼᴿᴵᴳᴵᴻᴬᴸ Wolfenstein" userId="215f646470bc261a" providerId="LiveId" clId="{B8286DF6-407A-4385-9B05-204537352E0F}" dt="2021-02-27T12:13:45.830" v="2663" actId="20577"/>
          <ac:spMkLst>
            <pc:docMk/>
            <pc:sldMk cId="1974024090" sldId="462"/>
            <ac:spMk id="16" creationId="{AD214016-5759-4DDD-93AB-CA88AC8EC1C8}"/>
          </ac:spMkLst>
        </pc:spChg>
        <pc:spChg chg="add mod">
          <ac:chgData name="Siniša ᵀᴴᴱ ᴼᴿᴵᴳᴵᴻᴬᴸ Wolfenstein" userId="215f646470bc261a" providerId="LiveId" clId="{B8286DF6-407A-4385-9B05-204537352E0F}" dt="2021-02-27T12:13:54.269" v="2670" actId="20577"/>
          <ac:spMkLst>
            <pc:docMk/>
            <pc:sldMk cId="1974024090" sldId="462"/>
            <ac:spMk id="17" creationId="{2093E7BA-4C05-43B5-A6F6-24B7365BE60F}"/>
          </ac:spMkLst>
        </pc:spChg>
        <pc:spChg chg="del">
          <ac:chgData name="Siniša ᵀᴴᴱ ᴼᴿᴵᴳᴵᴻᴬᴸ Wolfenstein" userId="215f646470bc261a" providerId="LiveId" clId="{B8286DF6-407A-4385-9B05-204537352E0F}" dt="2021-02-27T12:11:35.171" v="2524" actId="478"/>
          <ac:spMkLst>
            <pc:docMk/>
            <pc:sldMk cId="1974024090" sldId="462"/>
            <ac:spMk id="18" creationId="{B64B9BD0-282C-4ACE-A237-7FFF290F947E}"/>
          </ac:spMkLst>
        </pc:spChg>
        <pc:spChg chg="del">
          <ac:chgData name="Siniša ᵀᴴᴱ ᴼᴿᴵᴳᴵᴻᴬᴸ Wolfenstein" userId="215f646470bc261a" providerId="LiveId" clId="{B8286DF6-407A-4385-9B05-204537352E0F}" dt="2021-02-27T12:11:35.171" v="2524" actId="478"/>
          <ac:spMkLst>
            <pc:docMk/>
            <pc:sldMk cId="1974024090" sldId="462"/>
            <ac:spMk id="19" creationId="{4A7F4D4A-ECB3-45EF-A372-94D8FCFBE15C}"/>
          </ac:spMkLst>
        </pc:spChg>
        <pc:spChg chg="del">
          <ac:chgData name="Siniša ᵀᴴᴱ ᴼᴿᴵᴳᴵᴻᴬᴸ Wolfenstein" userId="215f646470bc261a" providerId="LiveId" clId="{B8286DF6-407A-4385-9B05-204537352E0F}" dt="2021-02-27T12:11:35.171" v="2524" actId="478"/>
          <ac:spMkLst>
            <pc:docMk/>
            <pc:sldMk cId="1974024090" sldId="462"/>
            <ac:spMk id="20" creationId="{FA8FC85D-C4FF-4A7D-A693-CD2728A09A1A}"/>
          </ac:spMkLst>
        </pc:spChg>
        <pc:spChg chg="del">
          <ac:chgData name="Siniša ᵀᴴᴱ ᴼᴿᴵᴳᴵᴻᴬᴸ Wolfenstein" userId="215f646470bc261a" providerId="LiveId" clId="{B8286DF6-407A-4385-9B05-204537352E0F}" dt="2021-02-27T12:11:35.171" v="2524" actId="478"/>
          <ac:spMkLst>
            <pc:docMk/>
            <pc:sldMk cId="1974024090" sldId="462"/>
            <ac:spMk id="21" creationId="{9DEC4838-8474-4648-BA25-E64B910B6198}"/>
          </ac:spMkLst>
        </pc:spChg>
        <pc:spChg chg="del">
          <ac:chgData name="Siniša ᵀᴴᴱ ᴼᴿᴵᴳᴵᴻᴬᴸ Wolfenstein" userId="215f646470bc261a" providerId="LiveId" clId="{B8286DF6-407A-4385-9B05-204537352E0F}" dt="2021-02-27T12:11:35.171" v="2524" actId="478"/>
          <ac:spMkLst>
            <pc:docMk/>
            <pc:sldMk cId="1974024090" sldId="462"/>
            <ac:spMk id="22" creationId="{4F4F23A6-432F-497D-B3A4-D2F041FC1C58}"/>
          </ac:spMkLst>
        </pc:spChg>
        <pc:spChg chg="add mod">
          <ac:chgData name="Siniša ᵀᴴᴱ ᴼᴿᴵᴳᴵᴻᴬᴸ Wolfenstein" userId="215f646470bc261a" providerId="LiveId" clId="{B8286DF6-407A-4385-9B05-204537352E0F}" dt="2021-02-27T12:14:21.236" v="2699" actId="1076"/>
          <ac:spMkLst>
            <pc:docMk/>
            <pc:sldMk cId="1974024090" sldId="462"/>
            <ac:spMk id="23" creationId="{F9815C79-464D-4412-9442-20C7C7BB6F3C}"/>
          </ac:spMkLst>
        </pc:spChg>
        <pc:spChg chg="add mod">
          <ac:chgData name="Siniša ᵀᴴᴱ ᴼᴿᴵᴳᴵᴻᴬᴸ Wolfenstein" userId="215f646470bc261a" providerId="LiveId" clId="{B8286DF6-407A-4385-9B05-204537352E0F}" dt="2021-02-27T12:14:37.892" v="2711" actId="1076"/>
          <ac:spMkLst>
            <pc:docMk/>
            <pc:sldMk cId="1974024090" sldId="462"/>
            <ac:spMk id="24" creationId="{4FD451F1-1456-4D81-8885-D7E56F37FC5A}"/>
          </ac:spMkLst>
        </pc:spChg>
        <pc:spChg chg="add mod">
          <ac:chgData name="Siniša ᵀᴴᴱ ᴼᴿᴵᴳᴵᴻᴬᴸ Wolfenstein" userId="215f646470bc261a" providerId="LiveId" clId="{B8286DF6-407A-4385-9B05-204537352E0F}" dt="2021-02-27T12:14:48.398" v="2718" actId="20577"/>
          <ac:spMkLst>
            <pc:docMk/>
            <pc:sldMk cId="1974024090" sldId="462"/>
            <ac:spMk id="25" creationId="{B152B8EE-1998-4CD3-8A27-726FBB0E2FD3}"/>
          </ac:spMkLst>
        </pc:spChg>
        <pc:spChg chg="add mod">
          <ac:chgData name="Siniša ᵀᴴᴱ ᴼᴿᴵᴳᴵᴻᴬᴸ Wolfenstein" userId="215f646470bc261a" providerId="LiveId" clId="{B8286DF6-407A-4385-9B05-204537352E0F}" dt="2021-02-27T12:14:52.811" v="2725" actId="20577"/>
          <ac:spMkLst>
            <pc:docMk/>
            <pc:sldMk cId="1974024090" sldId="462"/>
            <ac:spMk id="26" creationId="{4046DA8C-5D3F-45E0-95F7-11D723B5B919}"/>
          </ac:spMkLst>
        </pc:spChg>
        <pc:picChg chg="mod">
          <ac:chgData name="Siniša ᵀᴴᴱ ᴼᴿᴵᴳᴵᴻᴬᴸ Wolfenstein" userId="215f646470bc261a" providerId="LiveId" clId="{B8286DF6-407A-4385-9B05-204537352E0F}" dt="2021-02-27T12:12:47.250" v="2629" actId="1076"/>
          <ac:picMkLst>
            <pc:docMk/>
            <pc:sldMk cId="1974024090" sldId="462"/>
            <ac:picMk id="3" creationId="{827941F6-3050-41A2-8779-DC0892E81E0B}"/>
          </ac:picMkLst>
        </pc:picChg>
        <pc:picChg chg="mod">
          <ac:chgData name="Siniša ᵀᴴᴱ ᴼᴿᴵᴳᴵᴻᴬᴸ Wolfenstein" userId="215f646470bc261a" providerId="LiveId" clId="{B8286DF6-407A-4385-9B05-204537352E0F}" dt="2021-02-27T12:01:48.139" v="2117" actId="14826"/>
          <ac:picMkLst>
            <pc:docMk/>
            <pc:sldMk cId="1974024090" sldId="462"/>
            <ac:picMk id="4" creationId="{1B2619D9-4F98-4A11-8FFE-57C7EB1F529A}"/>
          </ac:picMkLst>
        </pc:picChg>
      </pc:sldChg>
    </pc:docChg>
  </pc:docChgLst>
  <pc:docChgLst>
    <pc:chgData name="Siniša Vuksan" userId="3af124f9-b8e7-46e3-9422-21ae1d17ac0b" providerId="ADAL" clId="{60404417-70EA-4562-99B0-FF0AA0CDD73A}"/>
    <pc:docChg chg="undo custSel addSld delSld modSld sldOrd">
      <pc:chgData name="Siniša Vuksan" userId="3af124f9-b8e7-46e3-9422-21ae1d17ac0b" providerId="ADAL" clId="{60404417-70EA-4562-99B0-FF0AA0CDD73A}" dt="2021-01-15T15:59:55.683" v="4061"/>
      <pc:docMkLst>
        <pc:docMk/>
      </pc:docMkLst>
      <pc:sldChg chg="modSp">
        <pc:chgData name="Siniša Vuksan" userId="3af124f9-b8e7-46e3-9422-21ae1d17ac0b" providerId="ADAL" clId="{60404417-70EA-4562-99B0-FF0AA0CDD73A}" dt="2021-01-15T13:14:11.984" v="41" actId="20577"/>
        <pc:sldMkLst>
          <pc:docMk/>
          <pc:sldMk cId="1473559465" sldId="256"/>
        </pc:sldMkLst>
        <pc:spChg chg="mod">
          <ac:chgData name="Siniša Vuksan" userId="3af124f9-b8e7-46e3-9422-21ae1d17ac0b" providerId="ADAL" clId="{60404417-70EA-4562-99B0-FF0AA0CDD73A}" dt="2021-01-15T13:14:03.700" v="23" actId="20577"/>
          <ac:spMkLst>
            <pc:docMk/>
            <pc:sldMk cId="1473559465" sldId="256"/>
            <ac:spMk id="2" creationId="{B16DF7CC-7E41-46FD-AD7B-E6616659F8A6}"/>
          </ac:spMkLst>
        </pc:spChg>
        <pc:spChg chg="mod">
          <ac:chgData name="Siniša Vuksan" userId="3af124f9-b8e7-46e3-9422-21ae1d17ac0b" providerId="ADAL" clId="{60404417-70EA-4562-99B0-FF0AA0CDD73A}" dt="2021-01-15T13:14:11.984" v="41" actId="20577"/>
          <ac:spMkLst>
            <pc:docMk/>
            <pc:sldMk cId="1473559465" sldId="256"/>
            <ac:spMk id="3" creationId="{1DEA2198-4687-4966-8D99-48F3FDF0BDE4}"/>
          </ac:spMkLst>
        </pc:spChg>
      </pc:sldChg>
      <pc:sldChg chg="modSp">
        <pc:chgData name="Siniša Vuksan" userId="3af124f9-b8e7-46e3-9422-21ae1d17ac0b" providerId="ADAL" clId="{60404417-70EA-4562-99B0-FF0AA0CDD73A}" dt="2021-01-15T13:15:50.815" v="76" actId="14826"/>
        <pc:sldMkLst>
          <pc:docMk/>
          <pc:sldMk cId="2122178903" sldId="288"/>
        </pc:sldMkLst>
        <pc:spChg chg="mod">
          <ac:chgData name="Siniša Vuksan" userId="3af124f9-b8e7-46e3-9422-21ae1d17ac0b" providerId="ADAL" clId="{60404417-70EA-4562-99B0-FF0AA0CDD73A}" dt="2021-01-15T13:15:00.326" v="72" actId="20577"/>
          <ac:spMkLst>
            <pc:docMk/>
            <pc:sldMk cId="2122178903" sldId="288"/>
            <ac:spMk id="6" creationId="{FFE14C9D-F79A-42C0-87D5-7951E53F2573}"/>
          </ac:spMkLst>
        </pc:spChg>
        <pc:picChg chg="mod">
          <ac:chgData name="Siniša Vuksan" userId="3af124f9-b8e7-46e3-9422-21ae1d17ac0b" providerId="ADAL" clId="{60404417-70EA-4562-99B0-FF0AA0CDD73A}" dt="2021-01-15T13:15:22.455" v="75" actId="1038"/>
          <ac:picMkLst>
            <pc:docMk/>
            <pc:sldMk cId="2122178903" sldId="288"/>
            <ac:picMk id="4" creationId="{1B2619D9-4F98-4A11-8FFE-57C7EB1F529A}"/>
          </ac:picMkLst>
        </pc:picChg>
        <pc:picChg chg="mod">
          <ac:chgData name="Siniša Vuksan" userId="3af124f9-b8e7-46e3-9422-21ae1d17ac0b" providerId="ADAL" clId="{60404417-70EA-4562-99B0-FF0AA0CDD73A}" dt="2021-01-15T13:15:50.815" v="76" actId="14826"/>
          <ac:picMkLst>
            <pc:docMk/>
            <pc:sldMk cId="2122178903" sldId="288"/>
            <ac:picMk id="7" creationId="{40106C37-8279-4C0B-A4A6-4051FF501A0A}"/>
          </ac:picMkLst>
        </pc:picChg>
      </pc:sldChg>
      <pc:sldChg chg="modSp">
        <pc:chgData name="Siniša Vuksan" userId="3af124f9-b8e7-46e3-9422-21ae1d17ac0b" providerId="ADAL" clId="{60404417-70EA-4562-99B0-FF0AA0CDD73A}" dt="2021-01-15T13:20:49.009" v="697" actId="20577"/>
        <pc:sldMkLst>
          <pc:docMk/>
          <pc:sldMk cId="1167673325" sldId="300"/>
        </pc:sldMkLst>
        <pc:spChg chg="mod">
          <ac:chgData name="Siniša Vuksan" userId="3af124f9-b8e7-46e3-9422-21ae1d17ac0b" providerId="ADAL" clId="{60404417-70EA-4562-99B0-FF0AA0CDD73A}" dt="2021-01-15T13:20:49.009" v="697" actId="20577"/>
          <ac:spMkLst>
            <pc:docMk/>
            <pc:sldMk cId="1167673325" sldId="300"/>
            <ac:spMk id="6" creationId="{FFE14C9D-F79A-42C0-87D5-7951E53F2573}"/>
          </ac:spMkLst>
        </pc:spChg>
        <pc:picChg chg="mod">
          <ac:chgData name="Siniša Vuksan" userId="3af124f9-b8e7-46e3-9422-21ae1d17ac0b" providerId="ADAL" clId="{60404417-70EA-4562-99B0-FF0AA0CDD73A}" dt="2021-01-15T13:16:12.054" v="80" actId="14826"/>
          <ac:picMkLst>
            <pc:docMk/>
            <pc:sldMk cId="1167673325" sldId="300"/>
            <ac:picMk id="5" creationId="{E24C9881-BB40-4A55-843E-41EADF141365}"/>
          </ac:picMkLst>
        </pc:picChg>
        <pc:picChg chg="mod">
          <ac:chgData name="Siniša Vuksan" userId="3af124f9-b8e7-46e3-9422-21ae1d17ac0b" providerId="ADAL" clId="{60404417-70EA-4562-99B0-FF0AA0CDD73A}" dt="2021-01-15T13:16:05.501" v="78" actId="14826"/>
          <ac:picMkLst>
            <pc:docMk/>
            <pc:sldMk cId="1167673325" sldId="300"/>
            <ac:picMk id="7" creationId="{40106C37-8279-4C0B-A4A6-4051FF501A0A}"/>
          </ac:picMkLst>
        </pc:picChg>
      </pc:sldChg>
      <pc:sldChg chg="addSp delSp modSp ord delAnim modAnim">
        <pc:chgData name="Siniša Vuksan" userId="3af124f9-b8e7-46e3-9422-21ae1d17ac0b" providerId="ADAL" clId="{60404417-70EA-4562-99B0-FF0AA0CDD73A}" dt="2021-01-15T15:19:46.773" v="2789" actId="14100"/>
        <pc:sldMkLst>
          <pc:docMk/>
          <pc:sldMk cId="2263245869" sldId="329"/>
        </pc:sldMkLst>
        <pc:spChg chg="mod">
          <ac:chgData name="Siniša Vuksan" userId="3af124f9-b8e7-46e3-9422-21ae1d17ac0b" providerId="ADAL" clId="{60404417-70EA-4562-99B0-FF0AA0CDD73A}" dt="2021-01-15T15:12:34.522" v="2582" actId="20577"/>
          <ac:spMkLst>
            <pc:docMk/>
            <pc:sldMk cId="2263245869" sldId="329"/>
            <ac:spMk id="7" creationId="{0256D9EB-C20B-45FA-9F3D-124012366C9E}"/>
          </ac:spMkLst>
        </pc:spChg>
        <pc:spChg chg="mod">
          <ac:chgData name="Siniša Vuksan" userId="3af124f9-b8e7-46e3-9422-21ae1d17ac0b" providerId="ADAL" clId="{60404417-70EA-4562-99B0-FF0AA0CDD73A}" dt="2021-01-15T15:14:41.234" v="2710" actId="14100"/>
          <ac:spMkLst>
            <pc:docMk/>
            <pc:sldMk cId="2263245869" sldId="329"/>
            <ac:spMk id="8" creationId="{3F78CB02-FC75-44F9-993A-F46B14060D86}"/>
          </ac:spMkLst>
        </pc:spChg>
        <pc:spChg chg="del">
          <ac:chgData name="Siniša Vuksan" userId="3af124f9-b8e7-46e3-9422-21ae1d17ac0b" providerId="ADAL" clId="{60404417-70EA-4562-99B0-FF0AA0CDD73A}" dt="2021-01-15T15:13:45.613" v="2591" actId="478"/>
          <ac:spMkLst>
            <pc:docMk/>
            <pc:sldMk cId="2263245869" sldId="329"/>
            <ac:spMk id="9" creationId="{EABD6068-0838-46E1-B65C-6C7AE1A0E919}"/>
          </ac:spMkLst>
        </pc:spChg>
        <pc:spChg chg="del">
          <ac:chgData name="Siniša Vuksan" userId="3af124f9-b8e7-46e3-9422-21ae1d17ac0b" providerId="ADAL" clId="{60404417-70EA-4562-99B0-FF0AA0CDD73A}" dt="2021-01-15T15:13:53.331" v="2596" actId="478"/>
          <ac:spMkLst>
            <pc:docMk/>
            <pc:sldMk cId="2263245869" sldId="329"/>
            <ac:spMk id="10" creationId="{F36C8F98-39BD-4CF4-A339-73BC23FE4BEA}"/>
          </ac:spMkLst>
        </pc:spChg>
        <pc:spChg chg="del">
          <ac:chgData name="Siniša Vuksan" userId="3af124f9-b8e7-46e3-9422-21ae1d17ac0b" providerId="ADAL" clId="{60404417-70EA-4562-99B0-FF0AA0CDD73A}" dt="2021-01-15T15:13:49.979" v="2594" actId="478"/>
          <ac:spMkLst>
            <pc:docMk/>
            <pc:sldMk cId="2263245869" sldId="329"/>
            <ac:spMk id="11" creationId="{A8EF68EF-B50F-4240-88E3-9C1A0E52CC5D}"/>
          </ac:spMkLst>
        </pc:spChg>
        <pc:spChg chg="del">
          <ac:chgData name="Siniša Vuksan" userId="3af124f9-b8e7-46e3-9422-21ae1d17ac0b" providerId="ADAL" clId="{60404417-70EA-4562-99B0-FF0AA0CDD73A}" dt="2021-01-15T15:13:47.036" v="2592" actId="478"/>
          <ac:spMkLst>
            <pc:docMk/>
            <pc:sldMk cId="2263245869" sldId="329"/>
            <ac:spMk id="12" creationId="{26FBA321-D59E-40B9-B1F6-E7EA2F996356}"/>
          </ac:spMkLst>
        </pc:spChg>
        <pc:spChg chg="del">
          <ac:chgData name="Siniša Vuksan" userId="3af124f9-b8e7-46e3-9422-21ae1d17ac0b" providerId="ADAL" clId="{60404417-70EA-4562-99B0-FF0AA0CDD73A}" dt="2021-01-15T15:13:51.448" v="2595" actId="478"/>
          <ac:spMkLst>
            <pc:docMk/>
            <pc:sldMk cId="2263245869" sldId="329"/>
            <ac:spMk id="13" creationId="{33965EE7-2F2E-469F-B514-6D40105D33B8}"/>
          </ac:spMkLst>
        </pc:spChg>
        <pc:spChg chg="mod">
          <ac:chgData name="Siniša Vuksan" userId="3af124f9-b8e7-46e3-9422-21ae1d17ac0b" providerId="ADAL" clId="{60404417-70EA-4562-99B0-FF0AA0CDD73A}" dt="2021-01-15T15:16:09.390" v="2734" actId="5793"/>
          <ac:spMkLst>
            <pc:docMk/>
            <pc:sldMk cId="2263245869" sldId="329"/>
            <ac:spMk id="14" creationId="{FC264BE8-0BA8-4F56-B1B2-C7642C313C7D}"/>
          </ac:spMkLst>
        </pc:spChg>
        <pc:spChg chg="del">
          <ac:chgData name="Siniša Vuksan" userId="3af124f9-b8e7-46e3-9422-21ae1d17ac0b" providerId="ADAL" clId="{60404417-70EA-4562-99B0-FF0AA0CDD73A}" dt="2021-01-15T15:13:48.595" v="2593" actId="478"/>
          <ac:spMkLst>
            <pc:docMk/>
            <pc:sldMk cId="2263245869" sldId="329"/>
            <ac:spMk id="15" creationId="{E493F4ED-B3D9-41E1-AE54-7776CBEF4EE2}"/>
          </ac:spMkLst>
        </pc:spChg>
        <pc:spChg chg="add mod">
          <ac:chgData name="Siniša Vuksan" userId="3af124f9-b8e7-46e3-9422-21ae1d17ac0b" providerId="ADAL" clId="{60404417-70EA-4562-99B0-FF0AA0CDD73A}" dt="2021-01-15T15:16:39.339" v="2737"/>
          <ac:spMkLst>
            <pc:docMk/>
            <pc:sldMk cId="2263245869" sldId="329"/>
            <ac:spMk id="16" creationId="{1FFA048D-3C06-411F-97D1-0527022C6F29}"/>
          </ac:spMkLst>
        </pc:spChg>
        <pc:spChg chg="add mod">
          <ac:chgData name="Siniša Vuksan" userId="3af124f9-b8e7-46e3-9422-21ae1d17ac0b" providerId="ADAL" clId="{60404417-70EA-4562-99B0-FF0AA0CDD73A}" dt="2021-01-15T15:19:46.773" v="2789" actId="14100"/>
          <ac:spMkLst>
            <pc:docMk/>
            <pc:sldMk cId="2263245869" sldId="329"/>
            <ac:spMk id="17" creationId="{EA20E0CE-0EED-44D0-BBF1-13F182604E49}"/>
          </ac:spMkLst>
        </pc:spChg>
        <pc:picChg chg="mod">
          <ac:chgData name="Siniša Vuksan" userId="3af124f9-b8e7-46e3-9422-21ae1d17ac0b" providerId="ADAL" clId="{60404417-70EA-4562-99B0-FF0AA0CDD73A}" dt="2021-01-15T15:15:28.759" v="2727" actId="1038"/>
          <ac:picMkLst>
            <pc:docMk/>
            <pc:sldMk cId="2263245869" sldId="329"/>
            <ac:picMk id="2" creationId="{79AB126F-5218-4223-8FB3-6BD5D18FF2B3}"/>
          </ac:picMkLst>
        </pc:picChg>
        <pc:picChg chg="mod">
          <ac:chgData name="Siniša Vuksan" userId="3af124f9-b8e7-46e3-9422-21ae1d17ac0b" providerId="ADAL" clId="{60404417-70EA-4562-99B0-FF0AA0CDD73A}" dt="2021-01-15T15:13:05.118" v="2585" actId="14100"/>
          <ac:picMkLst>
            <pc:docMk/>
            <pc:sldMk cId="2263245869" sldId="329"/>
            <ac:picMk id="4" creationId="{1B2619D9-4F98-4A11-8FFE-57C7EB1F529A}"/>
          </ac:picMkLst>
        </pc:picChg>
      </pc:sldChg>
      <pc:sldChg chg="addSp delSp modSp delAnim modAnim">
        <pc:chgData name="Siniša Vuksan" userId="3af124f9-b8e7-46e3-9422-21ae1d17ac0b" providerId="ADAL" clId="{60404417-70EA-4562-99B0-FF0AA0CDD73A}" dt="2021-01-15T15:56:32.794" v="4043"/>
        <pc:sldMkLst>
          <pc:docMk/>
          <pc:sldMk cId="386841859" sldId="436"/>
        </pc:sldMkLst>
        <pc:spChg chg="mod">
          <ac:chgData name="Siniša Vuksan" userId="3af124f9-b8e7-46e3-9422-21ae1d17ac0b" providerId="ADAL" clId="{60404417-70EA-4562-99B0-FF0AA0CDD73A}" dt="2021-01-15T14:39:22.717" v="793" actId="14100"/>
          <ac:spMkLst>
            <pc:docMk/>
            <pc:sldMk cId="386841859" sldId="436"/>
            <ac:spMk id="6" creationId="{010AB125-9086-4261-98B4-FC5A0801347C}"/>
          </ac:spMkLst>
        </pc:spChg>
        <pc:spChg chg="mod">
          <ac:chgData name="Siniša Vuksan" userId="3af124f9-b8e7-46e3-9422-21ae1d17ac0b" providerId="ADAL" clId="{60404417-70EA-4562-99B0-FF0AA0CDD73A}" dt="2021-01-15T14:37:04.928" v="705" actId="20577"/>
          <ac:spMkLst>
            <pc:docMk/>
            <pc:sldMk cId="386841859" sldId="436"/>
            <ac:spMk id="7" creationId="{0256D9EB-C20B-45FA-9F3D-124012366C9E}"/>
          </ac:spMkLst>
        </pc:spChg>
        <pc:spChg chg="del">
          <ac:chgData name="Siniša Vuksan" userId="3af124f9-b8e7-46e3-9422-21ae1d17ac0b" providerId="ADAL" clId="{60404417-70EA-4562-99B0-FF0AA0CDD73A}" dt="2021-01-15T14:39:45.924" v="797" actId="478"/>
          <ac:spMkLst>
            <pc:docMk/>
            <pc:sldMk cId="386841859" sldId="436"/>
            <ac:spMk id="8" creationId="{E221FC19-7453-417E-B0EF-5538282095E6}"/>
          </ac:spMkLst>
        </pc:spChg>
        <pc:spChg chg="add mod">
          <ac:chgData name="Siniša Vuksan" userId="3af124f9-b8e7-46e3-9422-21ae1d17ac0b" providerId="ADAL" clId="{60404417-70EA-4562-99B0-FF0AA0CDD73A}" dt="2021-01-15T14:40:32.015" v="902" actId="20577"/>
          <ac:spMkLst>
            <pc:docMk/>
            <pc:sldMk cId="386841859" sldId="436"/>
            <ac:spMk id="9" creationId="{8486D2A1-1A1D-4F81-AD96-A31FD4BA98EC}"/>
          </ac:spMkLst>
        </pc:spChg>
        <pc:spChg chg="add mod">
          <ac:chgData name="Siniša Vuksan" userId="3af124f9-b8e7-46e3-9422-21ae1d17ac0b" providerId="ADAL" clId="{60404417-70EA-4562-99B0-FF0AA0CDD73A}" dt="2021-01-15T14:42:38.605" v="1048" actId="1076"/>
          <ac:spMkLst>
            <pc:docMk/>
            <pc:sldMk cId="386841859" sldId="436"/>
            <ac:spMk id="10" creationId="{A492F1F3-9211-4AB7-BF4C-4050DD0C9DE1}"/>
          </ac:spMkLst>
        </pc:spChg>
        <pc:picChg chg="mod">
          <ac:chgData name="Siniša Vuksan" userId="3af124f9-b8e7-46e3-9422-21ae1d17ac0b" providerId="ADAL" clId="{60404417-70EA-4562-99B0-FF0AA0CDD73A}" dt="2021-01-15T14:38:44.512" v="712" actId="1076"/>
          <ac:picMkLst>
            <pc:docMk/>
            <pc:sldMk cId="386841859" sldId="436"/>
            <ac:picMk id="2" creationId="{79AB126F-5218-4223-8FB3-6BD5D18FF2B3}"/>
          </ac:picMkLst>
        </pc:picChg>
        <pc:picChg chg="add mod">
          <ac:chgData name="Siniša Vuksan" userId="3af124f9-b8e7-46e3-9422-21ae1d17ac0b" providerId="ADAL" clId="{60404417-70EA-4562-99B0-FF0AA0CDD73A}" dt="2021-01-15T14:41:19.585" v="916" actId="1038"/>
          <ac:picMkLst>
            <pc:docMk/>
            <pc:sldMk cId="386841859" sldId="436"/>
            <ac:picMk id="3" creationId="{F729F179-47B6-4650-BBC4-F414687941C1}"/>
          </ac:picMkLst>
        </pc:picChg>
        <pc:picChg chg="mod">
          <ac:chgData name="Siniša Vuksan" userId="3af124f9-b8e7-46e3-9422-21ae1d17ac0b" providerId="ADAL" clId="{60404417-70EA-4562-99B0-FF0AA0CDD73A}" dt="2021-01-15T14:39:48.939" v="798" actId="1076"/>
          <ac:picMkLst>
            <pc:docMk/>
            <pc:sldMk cId="386841859" sldId="436"/>
            <ac:picMk id="4" creationId="{1B2619D9-4F98-4A11-8FFE-57C7EB1F529A}"/>
          </ac:picMkLst>
        </pc:picChg>
      </pc:sldChg>
      <pc:sldChg chg="addSp modSp ord modAnim">
        <pc:chgData name="Siniša Vuksan" userId="3af124f9-b8e7-46e3-9422-21ae1d17ac0b" providerId="ADAL" clId="{60404417-70EA-4562-99B0-FF0AA0CDD73A}" dt="2021-01-15T14:52:08.224" v="1568" actId="14100"/>
        <pc:sldMkLst>
          <pc:docMk/>
          <pc:sldMk cId="369717677" sldId="440"/>
        </pc:sldMkLst>
        <pc:spChg chg="mod">
          <ac:chgData name="Siniša Vuksan" userId="3af124f9-b8e7-46e3-9422-21ae1d17ac0b" providerId="ADAL" clId="{60404417-70EA-4562-99B0-FF0AA0CDD73A}" dt="2021-01-15T14:52:08.224" v="1568" actId="14100"/>
          <ac:spMkLst>
            <pc:docMk/>
            <pc:sldMk cId="369717677" sldId="440"/>
            <ac:spMk id="6" creationId="{010AB125-9086-4261-98B4-FC5A0801347C}"/>
          </ac:spMkLst>
        </pc:spChg>
        <pc:picChg chg="add mod">
          <ac:chgData name="Siniša Vuksan" userId="3af124f9-b8e7-46e3-9422-21ae1d17ac0b" providerId="ADAL" clId="{60404417-70EA-4562-99B0-FF0AA0CDD73A}" dt="2021-01-15T14:44:20.688" v="1065" actId="208"/>
          <ac:picMkLst>
            <pc:docMk/>
            <pc:sldMk cId="369717677" sldId="440"/>
            <ac:picMk id="2" creationId="{B69E1C10-ACFD-49C4-B019-6B92ED78F85E}"/>
          </ac:picMkLst>
        </pc:picChg>
        <pc:picChg chg="mod">
          <ac:chgData name="Siniša Vuksan" userId="3af124f9-b8e7-46e3-9422-21ae1d17ac0b" providerId="ADAL" clId="{60404417-70EA-4562-99B0-FF0AA0CDD73A}" dt="2021-01-15T14:43:27.576" v="1057" actId="1037"/>
          <ac:picMkLst>
            <pc:docMk/>
            <pc:sldMk cId="369717677" sldId="440"/>
            <ac:picMk id="4" creationId="{1B2619D9-4F98-4A11-8FFE-57C7EB1F529A}"/>
          </ac:picMkLst>
        </pc:picChg>
      </pc:sldChg>
      <pc:sldChg chg="delSp modSp add delAnim modAnim">
        <pc:chgData name="Siniša Vuksan" userId="3af124f9-b8e7-46e3-9422-21ae1d17ac0b" providerId="ADAL" clId="{60404417-70EA-4562-99B0-FF0AA0CDD73A}" dt="2021-01-15T15:53:32.226" v="4042" actId="20577"/>
        <pc:sldMkLst>
          <pc:docMk/>
          <pc:sldMk cId="1819275780" sldId="455"/>
        </pc:sldMkLst>
        <pc:spChg chg="del">
          <ac:chgData name="Siniša Vuksan" userId="3af124f9-b8e7-46e3-9422-21ae1d17ac0b" providerId="ADAL" clId="{60404417-70EA-4562-99B0-FF0AA0CDD73A}" dt="2021-01-15T15:52:08.397" v="4018" actId="478"/>
          <ac:spMkLst>
            <pc:docMk/>
            <pc:sldMk cId="1819275780" sldId="455"/>
            <ac:spMk id="7" creationId="{0256D9EB-C20B-45FA-9F3D-124012366C9E}"/>
          </ac:spMkLst>
        </pc:spChg>
        <pc:spChg chg="del">
          <ac:chgData name="Siniša Vuksan" userId="3af124f9-b8e7-46e3-9422-21ae1d17ac0b" providerId="ADAL" clId="{60404417-70EA-4562-99B0-FF0AA0CDD73A}" dt="2021-01-15T15:52:19.426" v="4021" actId="478"/>
          <ac:spMkLst>
            <pc:docMk/>
            <pc:sldMk cId="1819275780" sldId="455"/>
            <ac:spMk id="9" creationId="{DC38565F-6EB7-4666-B45F-09AD290F892F}"/>
          </ac:spMkLst>
        </pc:spChg>
        <pc:spChg chg="mod">
          <ac:chgData name="Siniša Vuksan" userId="3af124f9-b8e7-46e3-9422-21ae1d17ac0b" providerId="ADAL" clId="{60404417-70EA-4562-99B0-FF0AA0CDD73A}" dt="2021-01-15T15:53:32.226" v="4042" actId="20577"/>
          <ac:spMkLst>
            <pc:docMk/>
            <pc:sldMk cId="1819275780" sldId="455"/>
            <ac:spMk id="11" creationId="{EF11D8A2-6508-418F-8A4E-B3FB2118CF91}"/>
          </ac:spMkLst>
        </pc:spChg>
        <pc:picChg chg="mod">
          <ac:chgData name="Siniša Vuksan" userId="3af124f9-b8e7-46e3-9422-21ae1d17ac0b" providerId="ADAL" clId="{60404417-70EA-4562-99B0-FF0AA0CDD73A}" dt="2021-01-15T15:52:21.947" v="4022" actId="1076"/>
          <ac:picMkLst>
            <pc:docMk/>
            <pc:sldMk cId="1819275780" sldId="455"/>
            <ac:picMk id="4" creationId="{1B2619D9-4F98-4A11-8FFE-57C7EB1F529A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DDD6CAB6-5441-4599-A8D4-D4E76FCB98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="" xmlns:a16="http://schemas.microsoft.com/office/drawing/2014/main" id="{825DCF62-B398-476F-9E88-B213C19552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="" xmlns:a16="http://schemas.microsoft.com/office/drawing/2014/main" id="{745F8648-0AC4-4D90-9871-5ABA98069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6.9.2021.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="" xmlns:a16="http://schemas.microsoft.com/office/drawing/2014/main" id="{E5B37978-18FC-48C9-B30D-5F0F720AE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="" xmlns:a16="http://schemas.microsoft.com/office/drawing/2014/main" id="{2C7BC8A0-2A16-423B-937E-095D605D7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41259735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AD61DBCC-C971-45FA-9EA1-2C8AFDA7C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="" xmlns:a16="http://schemas.microsoft.com/office/drawing/2014/main" id="{0660943C-33C2-45D4-A5A5-EF583CCD74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="" xmlns:a16="http://schemas.microsoft.com/office/drawing/2014/main" id="{8A186C5B-2312-4523-8069-0C5E43F84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6.9.2021.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="" xmlns:a16="http://schemas.microsoft.com/office/drawing/2014/main" id="{186D24B6-859D-4111-8E17-CDA0A75E2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="" xmlns:a16="http://schemas.microsoft.com/office/drawing/2014/main" id="{AAF0501D-A1E8-42A9-9581-0F1D54F9E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20804875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="" xmlns:a16="http://schemas.microsoft.com/office/drawing/2014/main" id="{8BFF832B-F90F-441C-BDE6-073FC1A3A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="" xmlns:a16="http://schemas.microsoft.com/office/drawing/2014/main" id="{06A0C9CD-0A0A-4A25-B9D6-1E8A9E7A60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="" xmlns:a16="http://schemas.microsoft.com/office/drawing/2014/main" id="{D93E8CBB-BFEA-4E4F-B868-DEC924AC8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6.9.2021.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="" xmlns:a16="http://schemas.microsoft.com/office/drawing/2014/main" id="{445082C0-3A92-460B-8337-5853ABC69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="" xmlns:a16="http://schemas.microsoft.com/office/drawing/2014/main" id="{D3B84FC0-4278-48E5-AB5A-B85EE4912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28102858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550DEE01-12F0-4218-A670-C05737164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F9F56EFB-BCAC-46F0-88BB-00213CA35A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="" xmlns:a16="http://schemas.microsoft.com/office/drawing/2014/main" id="{084A2E2C-61A4-4B17-AFDD-447C1ADD0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6.9.2021.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="" xmlns:a16="http://schemas.microsoft.com/office/drawing/2014/main" id="{895E260F-3424-41EE-90DA-E09B6E5E4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="" xmlns:a16="http://schemas.microsoft.com/office/drawing/2014/main" id="{774E739F-0A00-481C-808E-8EA1982E6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19223713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5BA38AEC-140B-41A3-83CE-EAD58C6E6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="" xmlns:a16="http://schemas.microsoft.com/office/drawing/2014/main" id="{B5A20F4F-B3ED-400A-B24C-1414471F3A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="" xmlns:a16="http://schemas.microsoft.com/office/drawing/2014/main" id="{0A1BAF0F-872D-4F6C-BD2B-535EA50CA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6.9.2021.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="" xmlns:a16="http://schemas.microsoft.com/office/drawing/2014/main" id="{08916E41-8E75-406C-9E68-205450331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="" xmlns:a16="http://schemas.microsoft.com/office/drawing/2014/main" id="{7A860865-0820-4D07-83EC-2DE124887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97344404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DFF400A4-EF7A-4EB3-A50C-1C9D46C2C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A3658BF5-7FC4-486D-9D6E-F28EBAD3B7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="" xmlns:a16="http://schemas.microsoft.com/office/drawing/2014/main" id="{18176D8D-8622-4F6A-98A1-FFDB350BDF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="" xmlns:a16="http://schemas.microsoft.com/office/drawing/2014/main" id="{CB8FF0E0-A96E-41FE-8994-7BC96C044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6.9.2021.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="" xmlns:a16="http://schemas.microsoft.com/office/drawing/2014/main" id="{E3A05D16-C556-48C5-898E-BBA993205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="" xmlns:a16="http://schemas.microsoft.com/office/drawing/2014/main" id="{F7A69F17-010E-4932-914B-A9E129DAD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12252022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6D8C8E65-0D63-429D-904C-11EA3CF1E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="" xmlns:a16="http://schemas.microsoft.com/office/drawing/2014/main" id="{69E278DA-D9E4-4CA9-BB35-E2C1F552A4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="" xmlns:a16="http://schemas.microsoft.com/office/drawing/2014/main" id="{E6E1C55E-3E0A-45CB-80B6-29B2B2CE09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="" xmlns:a16="http://schemas.microsoft.com/office/drawing/2014/main" id="{F8B5F8F7-B6E9-4E20-A02C-0E07273917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="" xmlns:a16="http://schemas.microsoft.com/office/drawing/2014/main" id="{88C3C540-9CD0-4695-B133-5A9F34CA1A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="" xmlns:a16="http://schemas.microsoft.com/office/drawing/2014/main" id="{A4675D49-A2C9-47F8-B658-A0B5BCC64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6.9.2021.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="" xmlns:a16="http://schemas.microsoft.com/office/drawing/2014/main" id="{22D45190-C6E5-4B98-AF4C-670A83220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="" xmlns:a16="http://schemas.microsoft.com/office/drawing/2014/main" id="{A928B831-D472-4E9B-BDF9-127C5B5BA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7685647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DF22DAB5-ECF8-4C8B-9284-9A768DDE5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="" xmlns:a16="http://schemas.microsoft.com/office/drawing/2014/main" id="{9BDEFBF9-BFFE-4685-B8DB-08DF78327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6.9.2021.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="" xmlns:a16="http://schemas.microsoft.com/office/drawing/2014/main" id="{48BDB420-698D-4FD6-9BCE-933C5BE5B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="" xmlns:a16="http://schemas.microsoft.com/office/drawing/2014/main" id="{A64B4EF5-3D49-46A7-867F-7BF38A2C1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16043737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="" xmlns:a16="http://schemas.microsoft.com/office/drawing/2014/main" id="{18B522E8-94C3-497E-9515-2464F4EB4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6.9.2021.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="" xmlns:a16="http://schemas.microsoft.com/office/drawing/2014/main" id="{1E29E425-E355-4002-A1E9-FD1851CAD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="" xmlns:a16="http://schemas.microsoft.com/office/drawing/2014/main" id="{5B217C31-9C02-48F3-A193-6E5B1187A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16179064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D71662CF-0945-4F8D-A889-F95805BCB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CDE1B38E-C61F-4162-BEF8-2D1F3408A4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="" xmlns:a16="http://schemas.microsoft.com/office/drawing/2014/main" id="{805CB7DF-1634-4233-86F2-7AA36D2C3A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="" xmlns:a16="http://schemas.microsoft.com/office/drawing/2014/main" id="{FD8CCF68-592E-4973-B04C-64EC759C1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6.9.2021.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="" xmlns:a16="http://schemas.microsoft.com/office/drawing/2014/main" id="{8DA68B31-02DF-406E-AC7D-302C7C716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="" xmlns:a16="http://schemas.microsoft.com/office/drawing/2014/main" id="{71A17FC2-55A1-48B3-978B-33BD5398B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36250957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AADC7390-C9D2-4513-A57A-C9A272CAD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="" xmlns:a16="http://schemas.microsoft.com/office/drawing/2014/main" id="{B6F32F34-B611-4B3D-B052-D735148E39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="" xmlns:a16="http://schemas.microsoft.com/office/drawing/2014/main" id="{E161115B-474D-4633-BABE-90D7E32B9C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="" xmlns:a16="http://schemas.microsoft.com/office/drawing/2014/main" id="{CD533EC9-5F15-4135-9402-DDB327BA8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6.9.2021.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="" xmlns:a16="http://schemas.microsoft.com/office/drawing/2014/main" id="{1BE3D81E-FE89-411B-887D-0E513D11D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="" xmlns:a16="http://schemas.microsoft.com/office/drawing/2014/main" id="{4EE1E0C0-36A8-4E85-8FC4-4E07C131D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10866927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="" xmlns:a16="http://schemas.microsoft.com/office/drawing/2014/main" id="{83698655-B947-4CE6-9E56-FB3E567E4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="" xmlns:a16="http://schemas.microsoft.com/office/drawing/2014/main" id="{46C3724C-2207-43DC-BC59-398DCF661D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="" xmlns:a16="http://schemas.microsoft.com/office/drawing/2014/main" id="{5FB41622-4652-426C-8FBB-EE8B2A3408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1C541F-3958-4ACD-9A42-0DEFED04E85B}" type="datetimeFigureOut">
              <a:rPr lang="hr-HR" smtClean="0"/>
              <a:pPr/>
              <a:t>6.9.2021.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="" xmlns:a16="http://schemas.microsoft.com/office/drawing/2014/main" id="{1A58F2BC-D5C8-49ED-8FB4-D39D29C814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="" xmlns:a16="http://schemas.microsoft.com/office/drawing/2014/main" id="{71F7A62B-11DC-4C81-A486-6B7004460F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3245424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www.e-sfera.hr/dodatni-digitalni-sadrzaji/ad6bdda6-8715-4891-97c7-fc25b9bcab20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ordwall.net/play/12160/352/969" TargetMode="External"/><Relationship Id="rId4" Type="http://schemas.openxmlformats.org/officeDocument/2006/relationships/hyperlink" Target="https://wordwall.net/play/12159/339/714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="" xmlns:a16="http://schemas.microsoft.com/office/drawing/2014/main" id="{68A4132F-DEC6-4332-A00C-A11AD4519B6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: Shape 42">
            <a:extLst>
              <a:ext uri="{FF2B5EF4-FFF2-40B4-BE49-F238E27FC236}">
                <a16:creationId xmlns="" xmlns:a16="http://schemas.microsoft.com/office/drawing/2014/main" id="{64965EAE-E41A-435F-B993-07E824B6C97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V="1">
            <a:off x="1" y="0"/>
            <a:ext cx="7539895" cy="6858000"/>
          </a:xfrm>
          <a:custGeom>
            <a:avLst/>
            <a:gdLst>
              <a:gd name="connsiteX0" fmla="*/ 7539895 w 7539895"/>
              <a:gd name="connsiteY0" fmla="*/ 6858000 h 6858000"/>
              <a:gd name="connsiteX1" fmla="*/ 0 w 7539895"/>
              <a:gd name="connsiteY1" fmla="*/ 6858000 h 6858000"/>
              <a:gd name="connsiteX2" fmla="*/ 0 w 7539895"/>
              <a:gd name="connsiteY2" fmla="*/ 0 h 6858000"/>
              <a:gd name="connsiteX3" fmla="*/ 4363741 w 753989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39895" h="6858000">
                <a:moveTo>
                  <a:pt x="753989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4363741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5" name="Freeform: Shape 44">
            <a:extLst>
              <a:ext uri="{FF2B5EF4-FFF2-40B4-BE49-F238E27FC236}">
                <a16:creationId xmlns="" xmlns:a16="http://schemas.microsoft.com/office/drawing/2014/main" id="{152F8994-E6D4-4311-9548-C3607BC4364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V="1">
            <a:off x="0" y="0"/>
            <a:ext cx="7092985" cy="6858000"/>
          </a:xfrm>
          <a:custGeom>
            <a:avLst/>
            <a:gdLst>
              <a:gd name="connsiteX0" fmla="*/ 7092985 w 7092985"/>
              <a:gd name="connsiteY0" fmla="*/ 6858000 h 6858000"/>
              <a:gd name="connsiteX1" fmla="*/ 0 w 7092985"/>
              <a:gd name="connsiteY1" fmla="*/ 6858000 h 6858000"/>
              <a:gd name="connsiteX2" fmla="*/ 0 w 7092985"/>
              <a:gd name="connsiteY2" fmla="*/ 0 h 6858000"/>
              <a:gd name="connsiteX3" fmla="*/ 3916831 w 709298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92985" h="6858000">
                <a:moveTo>
                  <a:pt x="709298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3916831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CD896045-540C-4474-B698-188DB7FAF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5529943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/>
              <a:t>Unit 1: Starter</a:t>
            </a:r>
            <a:br>
              <a:rPr lang="en-US" sz="2800"/>
            </a:br>
            <a:r>
              <a:rPr lang="en-US" sz="2800"/>
              <a:t/>
            </a:r>
            <a:br>
              <a:rPr lang="en-US" sz="2800"/>
            </a:br>
            <a:r>
              <a:rPr lang="en-US" sz="2800"/>
              <a:t>The global language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B31DF726-47E0-4EC3-AB65-9DB957377ABC}"/>
              </a:ext>
            </a:extLst>
          </p:cNvPr>
          <p:cNvSpPr txBox="1"/>
          <p:nvPr/>
        </p:nvSpPr>
        <p:spPr>
          <a:xfrm>
            <a:off x="838199" y="1825625"/>
            <a:ext cx="4142091" cy="33995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U ovoj ćeš lekciji saznati zašto engleski jezik nazivamo globalnim jezikom. 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="" xmlns:a16="http://schemas.microsoft.com/office/drawing/2014/main" id="{5A7D4603-C1D1-449D-AF5B-D4A5A91E7B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979093" y="394546"/>
            <a:ext cx="3936488" cy="7380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67EEA301-4B8B-40FE-BAA0-FCBC412AEBF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51437" b="2232"/>
          <a:stretch/>
        </p:blipFill>
        <p:spPr>
          <a:xfrm>
            <a:off x="7928136" y="1527184"/>
            <a:ext cx="3987445" cy="514836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269645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Vidi izvornu sliku">
            <a:hlinkClick r:id="rId2"/>
            <a:extLst>
              <a:ext uri="{FF2B5EF4-FFF2-40B4-BE49-F238E27FC236}">
                <a16:creationId xmlns="" xmlns:a16="http://schemas.microsoft.com/office/drawing/2014/main" id="{7EB574C3-BBFC-4298-9349-DA1B4B4EE8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627" y="1240084"/>
            <a:ext cx="3810000" cy="1905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zervirano mjesto sadržaja 2">
            <a:extLst>
              <a:ext uri="{FF2B5EF4-FFF2-40B4-BE49-F238E27FC236}">
                <a16:creationId xmlns="" xmlns:a16="http://schemas.microsoft.com/office/drawing/2014/main" id="{8619A0A9-4971-4637-BA0B-39A4F5D24D27}"/>
              </a:ext>
            </a:extLst>
          </p:cNvPr>
          <p:cNvSpPr txBox="1">
            <a:spLocks/>
          </p:cNvSpPr>
          <p:nvPr/>
        </p:nvSpPr>
        <p:spPr>
          <a:xfrm>
            <a:off x="183419" y="2680364"/>
            <a:ext cx="11824416" cy="1905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r-HR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Otvori sljedeće poveznice, te odaberi </a:t>
            </a:r>
            <a:r>
              <a:rPr lang="hr-HR" sz="2000" b="1" dirty="0">
                <a:solidFill>
                  <a:prstClr val="black"/>
                </a:solidFill>
                <a:latin typeface="Calibri" panose="020F0502020204030204"/>
              </a:rPr>
              <a:t>PLAY AND LEARN</a:t>
            </a:r>
            <a:r>
              <a:rPr kumimoji="0" lang="hr-HR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</a:t>
            </a:r>
          </a:p>
          <a:p>
            <a:pPr marL="0" lvl="0" indent="0" algn="ctr">
              <a:buNone/>
              <a:defRPr/>
            </a:pPr>
            <a:r>
              <a:rPr lang="hr-HR" sz="2000" dirty="0">
                <a:solidFill>
                  <a:prstClr val="black"/>
                </a:solidFill>
                <a:hlinkClick r:id="rId4"/>
              </a:rPr>
              <a:t>https://wordwall.net/play/12159/339/714</a:t>
            </a:r>
            <a:endParaRPr lang="hr-HR" sz="2000" dirty="0">
              <a:solidFill>
                <a:prstClr val="black"/>
              </a:solidFill>
            </a:endParaRPr>
          </a:p>
          <a:p>
            <a:pPr marL="0" lvl="0" indent="0" algn="ctr">
              <a:buNone/>
              <a:defRPr/>
            </a:pPr>
            <a:r>
              <a:rPr lang="hr-HR" sz="2000" dirty="0">
                <a:solidFill>
                  <a:prstClr val="black"/>
                </a:solidFill>
                <a:hlinkClick r:id="rId5"/>
              </a:rPr>
              <a:t>https://wordwall.net/play/12160/352/969</a:t>
            </a:r>
            <a:endParaRPr lang="hr-HR" sz="2000" dirty="0">
              <a:solidFill>
                <a:prstClr val="black"/>
              </a:solidFill>
            </a:endParaRPr>
          </a:p>
          <a:p>
            <a:pPr marL="0" lvl="0" indent="0" algn="ctr">
              <a:buNone/>
              <a:defRPr/>
            </a:pPr>
            <a:endParaRPr lang="hr-HR" sz="2000" dirty="0">
              <a:solidFill>
                <a:prstClr val="black"/>
              </a:solidFill>
            </a:endParaRPr>
          </a:p>
          <a:p>
            <a:pPr marL="0" lvl="0" indent="0" algn="ctr">
              <a:buNone/>
              <a:defRPr/>
            </a:pPr>
            <a:endParaRPr kumimoji="0" lang="hr-HR" sz="2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489464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ACD3C67-CDB3-4825-BCEB-0D5F2411BA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2762" y="431321"/>
            <a:ext cx="6899238" cy="12853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sz="5400" i="1" dirty="0" err="1" smtClean="0"/>
              <a:t>Treasure</a:t>
            </a:r>
            <a:r>
              <a:rPr lang="hr-HR" sz="5400" i="1" dirty="0" smtClean="0"/>
              <a:t> Hunt</a:t>
            </a:r>
            <a:endParaRPr lang="hr-HR" sz="5400" i="1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EEDAEDD-A129-40BE-85AC-298BA51676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35000"/>
          </a:blip>
          <a:stretch>
            <a:fillRect/>
          </a:stretch>
        </p:blipFill>
        <p:spPr>
          <a:xfrm>
            <a:off x="0" y="-1"/>
            <a:ext cx="5235028" cy="675590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027D96C0-9B58-40FE-B21C-1D2C57DB995F}"/>
              </a:ext>
            </a:extLst>
          </p:cNvPr>
          <p:cNvSpPr txBox="1"/>
          <p:nvPr/>
        </p:nvSpPr>
        <p:spPr>
          <a:xfrm>
            <a:off x="266330" y="2024836"/>
            <a:ext cx="11114842" cy="420435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/>
              <a:t>1 How many units are there in the student's textbook? </a:t>
            </a:r>
          </a:p>
          <a:p>
            <a:pPr>
              <a:lnSpc>
                <a:spcPct val="150000"/>
              </a:lnSpc>
            </a:pPr>
            <a:r>
              <a:rPr lang="en-US" b="1" dirty="0"/>
              <a:t>2 How many people can you see on the page 15? </a:t>
            </a:r>
          </a:p>
          <a:p>
            <a:pPr>
              <a:lnSpc>
                <a:spcPct val="150000"/>
              </a:lnSpc>
            </a:pPr>
            <a:r>
              <a:rPr lang="en-US" b="1" dirty="0"/>
              <a:t>3 Which three countries are culture spots about? </a:t>
            </a:r>
            <a:endParaRPr lang="hr-HR" b="1" dirty="0"/>
          </a:p>
          <a:p>
            <a:pPr>
              <a:lnSpc>
                <a:spcPct val="150000"/>
              </a:lnSpc>
            </a:pPr>
            <a:r>
              <a:rPr lang="en-US" b="1" dirty="0"/>
              <a:t>4 Which famous writer can you see on the page 38? </a:t>
            </a:r>
          </a:p>
          <a:p>
            <a:pPr>
              <a:lnSpc>
                <a:spcPct val="150000"/>
              </a:lnSpc>
            </a:pPr>
            <a:r>
              <a:rPr lang="en-US" b="1" dirty="0"/>
              <a:t>5 Which famous queen is mentioned on the page 42? </a:t>
            </a:r>
          </a:p>
          <a:p>
            <a:pPr>
              <a:lnSpc>
                <a:spcPct val="150000"/>
              </a:lnSpc>
            </a:pPr>
            <a:r>
              <a:rPr lang="en-US" b="1" dirty="0"/>
              <a:t>6 What is the full title of the Unit 3? </a:t>
            </a:r>
          </a:p>
          <a:p>
            <a:pPr>
              <a:lnSpc>
                <a:spcPct val="150000"/>
              </a:lnSpc>
            </a:pPr>
            <a:r>
              <a:rPr lang="en-US" b="1" dirty="0"/>
              <a:t>7 Which famous athlete is Project 3 about? </a:t>
            </a:r>
          </a:p>
          <a:p>
            <a:pPr>
              <a:lnSpc>
                <a:spcPct val="150000"/>
              </a:lnSpc>
            </a:pPr>
            <a:r>
              <a:rPr lang="en-US" b="1" dirty="0"/>
              <a:t>8 What is Marmite, as described on the page 67? </a:t>
            </a:r>
          </a:p>
          <a:p>
            <a:pPr>
              <a:lnSpc>
                <a:spcPct val="150000"/>
              </a:lnSpc>
            </a:pPr>
            <a:r>
              <a:rPr lang="en-US" b="1" dirty="0"/>
              <a:t>9 What are the names of two masterpieces on the page 74? </a:t>
            </a:r>
          </a:p>
          <a:p>
            <a:pPr>
              <a:lnSpc>
                <a:spcPct val="150000"/>
              </a:lnSpc>
            </a:pPr>
            <a:r>
              <a:rPr lang="en-US" b="1" dirty="0"/>
              <a:t>10 How many different items can you buy on the </a:t>
            </a:r>
            <a:r>
              <a:rPr lang="en-US" b="1" dirty="0" err="1"/>
              <a:t>webshop</a:t>
            </a:r>
            <a:r>
              <a:rPr lang="en-US" b="1" dirty="0"/>
              <a:t> on the page 86?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B2ACAF5-D526-4E4F-8DE0-E1FBAB6D5197}"/>
              </a:ext>
            </a:extLst>
          </p:cNvPr>
          <p:cNvSpPr txBox="1"/>
          <p:nvPr/>
        </p:nvSpPr>
        <p:spPr>
          <a:xfrm>
            <a:off x="5492480" y="2138946"/>
            <a:ext cx="16690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>
                <a:solidFill>
                  <a:srgbClr val="FF0000"/>
                </a:solidFill>
              </a:rPr>
              <a:t>5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CAD81597-FC38-4E7F-B019-4FF12140845E}"/>
              </a:ext>
            </a:extLst>
          </p:cNvPr>
          <p:cNvSpPr txBox="1"/>
          <p:nvPr/>
        </p:nvSpPr>
        <p:spPr>
          <a:xfrm>
            <a:off x="5415379" y="2508850"/>
            <a:ext cx="16690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>
                <a:solidFill>
                  <a:srgbClr val="FF0000"/>
                </a:solidFill>
              </a:rPr>
              <a:t>4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A1B9ED5-6641-43C8-BE2C-E395C956EF62}"/>
              </a:ext>
            </a:extLst>
          </p:cNvPr>
          <p:cNvSpPr txBox="1"/>
          <p:nvPr/>
        </p:nvSpPr>
        <p:spPr>
          <a:xfrm>
            <a:off x="5415379" y="2876416"/>
            <a:ext cx="3852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>
                <a:solidFill>
                  <a:srgbClr val="FF0000"/>
                </a:solidFill>
              </a:rPr>
              <a:t>Australia, New </a:t>
            </a:r>
            <a:r>
              <a:rPr lang="hr-HR" i="1" dirty="0" err="1">
                <a:solidFill>
                  <a:srgbClr val="FF0000"/>
                </a:solidFill>
              </a:rPr>
              <a:t>Zealand</a:t>
            </a:r>
            <a:r>
              <a:rPr lang="hr-HR" i="1" dirty="0">
                <a:solidFill>
                  <a:srgbClr val="FF0000"/>
                </a:solidFill>
              </a:rPr>
              <a:t> </a:t>
            </a:r>
            <a:r>
              <a:rPr lang="hr-HR" i="1" dirty="0" err="1">
                <a:solidFill>
                  <a:srgbClr val="FF0000"/>
                </a:solidFill>
              </a:rPr>
              <a:t>and</a:t>
            </a:r>
            <a:r>
              <a:rPr lang="hr-HR" i="1" dirty="0">
                <a:solidFill>
                  <a:srgbClr val="FF0000"/>
                </a:solidFill>
              </a:rPr>
              <a:t> Canada 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D7D8EB60-4244-458E-A3CA-93F2AA4B8D64}"/>
              </a:ext>
            </a:extLst>
          </p:cNvPr>
          <p:cNvSpPr txBox="1"/>
          <p:nvPr/>
        </p:nvSpPr>
        <p:spPr>
          <a:xfrm>
            <a:off x="5410939" y="3678974"/>
            <a:ext cx="16690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>
                <a:solidFill>
                  <a:srgbClr val="FF0000"/>
                </a:solidFill>
              </a:rPr>
              <a:t>Queen Victoria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F022913F-9037-4A37-A0ED-0B3058582D46}"/>
              </a:ext>
            </a:extLst>
          </p:cNvPr>
          <p:cNvSpPr txBox="1"/>
          <p:nvPr/>
        </p:nvSpPr>
        <p:spPr>
          <a:xfrm>
            <a:off x="5415379" y="3230951"/>
            <a:ext cx="16690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>
                <a:solidFill>
                  <a:srgbClr val="FF0000"/>
                </a:solidFill>
              </a:rPr>
              <a:t>Oscar Wilde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0E483234-BF43-49C2-AA69-8CC539271167}"/>
              </a:ext>
            </a:extLst>
          </p:cNvPr>
          <p:cNvSpPr txBox="1"/>
          <p:nvPr/>
        </p:nvSpPr>
        <p:spPr>
          <a:xfrm>
            <a:off x="5410939" y="4968730"/>
            <a:ext cx="2898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>
                <a:solidFill>
                  <a:srgbClr val="FF0000"/>
                </a:solidFill>
              </a:rPr>
              <a:t>A </a:t>
            </a:r>
            <a:r>
              <a:rPr lang="hr-HR" i="1" dirty="0" err="1">
                <a:solidFill>
                  <a:srgbClr val="FF0000"/>
                </a:solidFill>
              </a:rPr>
              <a:t>sticky</a:t>
            </a:r>
            <a:r>
              <a:rPr lang="hr-HR" i="1" dirty="0">
                <a:solidFill>
                  <a:srgbClr val="FF0000"/>
                </a:solidFill>
              </a:rPr>
              <a:t>, </a:t>
            </a:r>
            <a:r>
              <a:rPr lang="hr-HR" i="1" dirty="0" err="1">
                <a:solidFill>
                  <a:srgbClr val="FF0000"/>
                </a:solidFill>
              </a:rPr>
              <a:t>dark</a:t>
            </a:r>
            <a:r>
              <a:rPr lang="hr-HR" i="1" dirty="0">
                <a:solidFill>
                  <a:srgbClr val="FF0000"/>
                </a:solidFill>
              </a:rPr>
              <a:t>, </a:t>
            </a:r>
            <a:r>
              <a:rPr lang="hr-HR" i="1" dirty="0" err="1">
                <a:solidFill>
                  <a:srgbClr val="FF0000"/>
                </a:solidFill>
              </a:rPr>
              <a:t>brown</a:t>
            </a:r>
            <a:r>
              <a:rPr lang="hr-HR" i="1" dirty="0">
                <a:solidFill>
                  <a:srgbClr val="FF0000"/>
                </a:solidFill>
              </a:rPr>
              <a:t> </a:t>
            </a:r>
            <a:r>
              <a:rPr lang="hr-HR" i="1" dirty="0" err="1">
                <a:solidFill>
                  <a:srgbClr val="FF0000"/>
                </a:solidFill>
              </a:rPr>
              <a:t>spread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EC7D7178-CF4C-4633-B74C-BA21CCDE4B9C}"/>
              </a:ext>
            </a:extLst>
          </p:cNvPr>
          <p:cNvSpPr txBox="1"/>
          <p:nvPr/>
        </p:nvSpPr>
        <p:spPr>
          <a:xfrm>
            <a:off x="5410939" y="4545405"/>
            <a:ext cx="16690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>
                <a:solidFill>
                  <a:srgbClr val="FF0000"/>
                </a:solidFill>
              </a:rPr>
              <a:t>Simone </a:t>
            </a:r>
            <a:r>
              <a:rPr lang="hr-HR" i="1" dirty="0" err="1">
                <a:solidFill>
                  <a:srgbClr val="FF0000"/>
                </a:solidFill>
              </a:rPr>
              <a:t>Biles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A55A8EA9-92CF-4B55-BD64-AA75FE122D70}"/>
              </a:ext>
            </a:extLst>
          </p:cNvPr>
          <p:cNvSpPr txBox="1"/>
          <p:nvPr/>
        </p:nvSpPr>
        <p:spPr>
          <a:xfrm>
            <a:off x="5410938" y="4151525"/>
            <a:ext cx="2055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err="1">
                <a:solidFill>
                  <a:srgbClr val="FF0000"/>
                </a:solidFill>
              </a:rPr>
              <a:t>Challenge</a:t>
            </a:r>
            <a:r>
              <a:rPr lang="hr-HR" i="1" dirty="0">
                <a:solidFill>
                  <a:srgbClr val="FF0000"/>
                </a:solidFill>
              </a:rPr>
              <a:t> </a:t>
            </a:r>
            <a:r>
              <a:rPr lang="hr-HR" i="1" dirty="0" err="1">
                <a:solidFill>
                  <a:srgbClr val="FF0000"/>
                </a:solidFill>
              </a:rPr>
              <a:t>yourself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C559F932-5711-4B67-9A49-CCCAC2C0AE76}"/>
              </a:ext>
            </a:extLst>
          </p:cNvPr>
          <p:cNvSpPr txBox="1"/>
          <p:nvPr/>
        </p:nvSpPr>
        <p:spPr>
          <a:xfrm>
            <a:off x="7466119" y="5829772"/>
            <a:ext cx="16690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>
                <a:solidFill>
                  <a:srgbClr val="FF0000"/>
                </a:solidFill>
              </a:rPr>
              <a:t>10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DF9B3574-1070-41F1-8B62-AFB4125D0A79}"/>
              </a:ext>
            </a:extLst>
          </p:cNvPr>
          <p:cNvSpPr txBox="1"/>
          <p:nvPr/>
        </p:nvSpPr>
        <p:spPr>
          <a:xfrm>
            <a:off x="6065763" y="5392055"/>
            <a:ext cx="5353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Café Terrace at night and Head of Franz Kafka</a:t>
            </a:r>
          </a:p>
        </p:txBody>
      </p:sp>
    </p:spTree>
    <p:extLst>
      <p:ext uri="{BB962C8B-B14F-4D97-AF65-F5344CB8AC3E}">
        <p14:creationId xmlns="" xmlns:p14="http://schemas.microsoft.com/office/powerpoint/2010/main" val="24076623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C8375277-7982-46C3-8C5F-7D3724251C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48543" y="355107"/>
            <a:ext cx="6101989" cy="6151084"/>
          </a:xfrm>
        </p:spPr>
        <p:txBody>
          <a:bodyPr/>
          <a:lstStyle/>
          <a:p>
            <a:r>
              <a:rPr lang="hr-HR" b="1" dirty="0"/>
              <a:t>Open </a:t>
            </a:r>
            <a:r>
              <a:rPr lang="hr-HR" b="1" dirty="0" err="1"/>
              <a:t>your</a:t>
            </a:r>
            <a:r>
              <a:rPr lang="hr-HR" b="1" dirty="0"/>
              <a:t> </a:t>
            </a:r>
            <a:r>
              <a:rPr lang="hr-HR" b="1" dirty="0" err="1"/>
              <a:t>book</a:t>
            </a:r>
            <a:r>
              <a:rPr lang="hr-HR" b="1" dirty="0"/>
              <a:t>, </a:t>
            </a:r>
            <a:r>
              <a:rPr lang="hr-HR" b="1" dirty="0" err="1"/>
              <a:t>page</a:t>
            </a:r>
            <a:r>
              <a:rPr lang="hr-HR" b="1" dirty="0"/>
              <a:t> 10</a:t>
            </a:r>
          </a:p>
          <a:p>
            <a:r>
              <a:rPr lang="hr-HR" b="1" dirty="0" err="1"/>
              <a:t>Task</a:t>
            </a:r>
            <a:r>
              <a:rPr lang="hr-HR" b="1" dirty="0"/>
              <a:t> 1: </a:t>
            </a:r>
            <a:r>
              <a:rPr lang="hr-HR" b="1" dirty="0" err="1"/>
              <a:t>Where</a:t>
            </a:r>
            <a:r>
              <a:rPr lang="hr-HR" b="1" dirty="0"/>
              <a:t> </a:t>
            </a:r>
            <a:r>
              <a:rPr lang="hr-HR" b="1" dirty="0" err="1"/>
              <a:t>did</a:t>
            </a:r>
            <a:r>
              <a:rPr lang="hr-HR" b="1" dirty="0"/>
              <a:t> </a:t>
            </a:r>
            <a:r>
              <a:rPr lang="hr-HR" b="1" dirty="0" err="1"/>
              <a:t>you</a:t>
            </a:r>
            <a:r>
              <a:rPr lang="hr-HR" b="1" dirty="0"/>
              <a:t> </a:t>
            </a:r>
            <a:r>
              <a:rPr lang="hr-HR" b="1" dirty="0" err="1"/>
              <a:t>see</a:t>
            </a:r>
            <a:r>
              <a:rPr lang="hr-HR" b="1" dirty="0"/>
              <a:t> </a:t>
            </a:r>
            <a:r>
              <a:rPr lang="hr-HR" b="1" dirty="0" err="1"/>
              <a:t>or</a:t>
            </a:r>
            <a:r>
              <a:rPr lang="hr-HR" b="1" dirty="0"/>
              <a:t> </a:t>
            </a:r>
            <a:r>
              <a:rPr lang="hr-HR" b="1" dirty="0" err="1"/>
              <a:t>hear</a:t>
            </a:r>
            <a:r>
              <a:rPr lang="hr-HR" b="1" dirty="0"/>
              <a:t> English </a:t>
            </a:r>
            <a:r>
              <a:rPr lang="hr-HR" b="1" dirty="0" err="1"/>
              <a:t>today</a:t>
            </a:r>
            <a:r>
              <a:rPr lang="hr-HR" b="1" dirty="0"/>
              <a:t>? </a:t>
            </a:r>
            <a:r>
              <a:rPr lang="hr-HR" b="1" dirty="0" err="1"/>
              <a:t>Tick</a:t>
            </a:r>
            <a:r>
              <a:rPr lang="hr-HR" b="1" dirty="0"/>
              <a:t> </a:t>
            </a:r>
            <a:r>
              <a:rPr lang="hr-HR" b="1" dirty="0" err="1"/>
              <a:t>what</a:t>
            </a:r>
            <a:r>
              <a:rPr lang="hr-HR" b="1" dirty="0"/>
              <a:t> is </a:t>
            </a:r>
            <a:r>
              <a:rPr lang="hr-HR" b="1" dirty="0" err="1"/>
              <a:t>true</a:t>
            </a:r>
            <a:r>
              <a:rPr lang="hr-HR" b="1" dirty="0"/>
              <a:t> for </a:t>
            </a:r>
            <a:r>
              <a:rPr lang="hr-HR" b="1" dirty="0" err="1"/>
              <a:t>you</a:t>
            </a:r>
            <a:r>
              <a:rPr lang="hr-HR" b="1" dirty="0" smtClean="0"/>
              <a:t>.</a:t>
            </a:r>
            <a:endParaRPr lang="hr-HR" b="1" dirty="0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1C95F7E2-7AE2-4846-8FE0-80A23BF7C60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594"/>
            <a:ext cx="5239132" cy="684940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DD21B8E5-4229-4078-B032-A15D3A7E0B3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t="6661"/>
          <a:stretch/>
        </p:blipFill>
        <p:spPr>
          <a:xfrm>
            <a:off x="1011627" y="4279037"/>
            <a:ext cx="10372536" cy="2223856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</p:spTree>
    <p:extLst>
      <p:ext uri="{BB962C8B-B14F-4D97-AF65-F5344CB8AC3E}">
        <p14:creationId xmlns="" xmlns:p14="http://schemas.microsoft.com/office/powerpoint/2010/main" val="197194409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EDA6C293-FF9C-41AB-933D-6D8060164D4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3078"/>
            <a:ext cx="9304481" cy="6791843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B9F713E4-48D7-4705-8F93-C9C4789662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434456" y="129092"/>
            <a:ext cx="2269864" cy="4256477"/>
          </a:xfrm>
        </p:spPr>
        <p:txBody>
          <a:bodyPr/>
          <a:lstStyle/>
          <a:p>
            <a:r>
              <a:rPr lang="hr-HR" b="1" dirty="0" err="1"/>
              <a:t>Task</a:t>
            </a:r>
            <a:r>
              <a:rPr lang="hr-HR" b="1" dirty="0"/>
              <a:t> 2: </a:t>
            </a:r>
            <a:r>
              <a:rPr lang="hr-HR" b="1" dirty="0" err="1"/>
              <a:t>Complete</a:t>
            </a:r>
            <a:r>
              <a:rPr lang="hr-HR" b="1" dirty="0"/>
              <a:t> </a:t>
            </a:r>
            <a:r>
              <a:rPr lang="hr-HR" b="1" dirty="0" err="1"/>
              <a:t>the</a:t>
            </a:r>
            <a:r>
              <a:rPr lang="hr-HR" b="1" dirty="0"/>
              <a:t> </a:t>
            </a:r>
            <a:r>
              <a:rPr lang="hr-HR" b="1" dirty="0" err="1"/>
              <a:t>text</a:t>
            </a:r>
            <a:r>
              <a:rPr lang="hr-HR" b="1" dirty="0"/>
              <a:t> </a:t>
            </a:r>
            <a:r>
              <a:rPr lang="hr-HR" b="1" dirty="0" err="1"/>
              <a:t>with</a:t>
            </a:r>
            <a:r>
              <a:rPr lang="hr-HR" b="1" dirty="0"/>
              <a:t> </a:t>
            </a:r>
            <a:r>
              <a:rPr lang="hr-HR" b="1" dirty="0" err="1"/>
              <a:t>the</a:t>
            </a:r>
            <a:r>
              <a:rPr lang="hr-HR" b="1" dirty="0"/>
              <a:t> </a:t>
            </a:r>
            <a:r>
              <a:rPr lang="hr-HR" b="1" dirty="0" err="1"/>
              <a:t>words</a:t>
            </a:r>
            <a:r>
              <a:rPr lang="hr-HR" b="1" dirty="0"/>
              <a:t> </a:t>
            </a:r>
            <a:r>
              <a:rPr lang="hr-HR" b="1" dirty="0" err="1"/>
              <a:t>from</a:t>
            </a:r>
            <a:r>
              <a:rPr lang="hr-HR" b="1" dirty="0"/>
              <a:t> </a:t>
            </a:r>
            <a:r>
              <a:rPr lang="hr-HR" b="1" dirty="0" err="1"/>
              <a:t>the</a:t>
            </a:r>
            <a:r>
              <a:rPr lang="hr-HR" b="1" dirty="0"/>
              <a:t> box</a:t>
            </a:r>
            <a:r>
              <a:rPr lang="hr-HR" b="1" dirty="0" smtClean="0"/>
              <a:t>.</a:t>
            </a:r>
            <a:endParaRPr lang="en-US" b="1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27AB779B-37DA-463C-B398-8B47B0407338}"/>
              </a:ext>
            </a:extLst>
          </p:cNvPr>
          <p:cNvSpPr txBox="1"/>
          <p:nvPr/>
        </p:nvSpPr>
        <p:spPr>
          <a:xfrm>
            <a:off x="2086252" y="1509204"/>
            <a:ext cx="994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err="1">
                <a:solidFill>
                  <a:srgbClr val="FF0000"/>
                </a:solidFill>
              </a:rPr>
              <a:t>billion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ECE7638B-3118-43E9-A020-DDFEF4CDC6CC}"/>
              </a:ext>
            </a:extLst>
          </p:cNvPr>
          <p:cNvSpPr txBox="1"/>
          <p:nvPr/>
        </p:nvSpPr>
        <p:spPr>
          <a:xfrm>
            <a:off x="1563948" y="2868967"/>
            <a:ext cx="1543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err="1">
                <a:solidFill>
                  <a:srgbClr val="FF0000"/>
                </a:solidFill>
              </a:rPr>
              <a:t>entertainment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711EF0A5-1FE6-4C7A-9DA4-7EC7E29BD6FE}"/>
              </a:ext>
            </a:extLst>
          </p:cNvPr>
          <p:cNvSpPr txBox="1"/>
          <p:nvPr/>
        </p:nvSpPr>
        <p:spPr>
          <a:xfrm>
            <a:off x="4124770" y="2868967"/>
            <a:ext cx="994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err="1">
                <a:solidFill>
                  <a:srgbClr val="FF0000"/>
                </a:solidFill>
              </a:rPr>
              <a:t>empire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C6336DF4-9F3C-4955-96CD-810B1C5584C1}"/>
              </a:ext>
            </a:extLst>
          </p:cNvPr>
          <p:cNvSpPr txBox="1"/>
          <p:nvPr/>
        </p:nvSpPr>
        <p:spPr>
          <a:xfrm>
            <a:off x="5896252" y="1963445"/>
            <a:ext cx="994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err="1">
                <a:solidFill>
                  <a:srgbClr val="FF0000"/>
                </a:solidFill>
              </a:rPr>
              <a:t>modern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89C82815-D87D-4356-8E96-14A1D652E589}"/>
              </a:ext>
            </a:extLst>
          </p:cNvPr>
          <p:cNvSpPr txBox="1"/>
          <p:nvPr/>
        </p:nvSpPr>
        <p:spPr>
          <a:xfrm>
            <a:off x="4440314" y="4477876"/>
            <a:ext cx="994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err="1">
                <a:solidFill>
                  <a:srgbClr val="FF0000"/>
                </a:solidFill>
              </a:rPr>
              <a:t>colonies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E78B6FDF-1EA9-4E42-A220-6703E53C3669}"/>
              </a:ext>
            </a:extLst>
          </p:cNvPr>
          <p:cNvSpPr txBox="1"/>
          <p:nvPr/>
        </p:nvSpPr>
        <p:spPr>
          <a:xfrm>
            <a:off x="5878496" y="2684301"/>
            <a:ext cx="1418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err="1">
                <a:solidFill>
                  <a:srgbClr val="FF0000"/>
                </a:solidFill>
              </a:rPr>
              <a:t>international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7022588D-100A-4589-9659-D4921B6C1BE0}"/>
              </a:ext>
            </a:extLst>
          </p:cNvPr>
          <p:cNvSpPr txBox="1"/>
          <p:nvPr/>
        </p:nvSpPr>
        <p:spPr>
          <a:xfrm>
            <a:off x="6775914" y="3619702"/>
            <a:ext cx="1418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err="1">
                <a:solidFill>
                  <a:srgbClr val="FF0000"/>
                </a:solidFill>
              </a:rPr>
              <a:t>influencers</a:t>
            </a:r>
            <a:endParaRPr lang="en-US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237943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518EB296-AD4B-4C29-8F0E-4505B630D2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07464" y="612419"/>
            <a:ext cx="5181600" cy="2156660"/>
          </a:xfrm>
        </p:spPr>
        <p:txBody>
          <a:bodyPr/>
          <a:lstStyle/>
          <a:p>
            <a:r>
              <a:rPr lang="hr-HR" b="1" dirty="0" err="1"/>
              <a:t>Task</a:t>
            </a:r>
            <a:r>
              <a:rPr lang="hr-HR" b="1" dirty="0"/>
              <a:t> 3: Read </a:t>
            </a:r>
            <a:r>
              <a:rPr lang="hr-HR" b="1" dirty="0" err="1"/>
              <a:t>the</a:t>
            </a:r>
            <a:r>
              <a:rPr lang="hr-HR" b="1" dirty="0"/>
              <a:t> </a:t>
            </a:r>
            <a:r>
              <a:rPr lang="hr-HR" b="1" dirty="0" err="1"/>
              <a:t>text</a:t>
            </a:r>
            <a:r>
              <a:rPr lang="hr-HR" b="1" dirty="0"/>
              <a:t> </a:t>
            </a:r>
            <a:r>
              <a:rPr lang="hr-HR" b="1" dirty="0" err="1"/>
              <a:t>again</a:t>
            </a:r>
            <a:r>
              <a:rPr lang="hr-HR" b="1" dirty="0"/>
              <a:t>. Are </a:t>
            </a:r>
            <a:r>
              <a:rPr lang="hr-HR" b="1" dirty="0" err="1"/>
              <a:t>the</a:t>
            </a:r>
            <a:r>
              <a:rPr lang="hr-HR" b="1" dirty="0"/>
              <a:t> </a:t>
            </a:r>
            <a:r>
              <a:rPr lang="hr-HR" b="1" dirty="0" err="1"/>
              <a:t>sentences</a:t>
            </a:r>
            <a:r>
              <a:rPr lang="hr-HR" b="1" dirty="0"/>
              <a:t> </a:t>
            </a:r>
            <a:r>
              <a:rPr lang="hr-HR" b="1" dirty="0" err="1"/>
              <a:t>true</a:t>
            </a:r>
            <a:r>
              <a:rPr lang="hr-HR" b="1" dirty="0"/>
              <a:t> </a:t>
            </a:r>
            <a:r>
              <a:rPr lang="hr-HR" b="1" dirty="0" err="1"/>
              <a:t>or</a:t>
            </a:r>
            <a:r>
              <a:rPr lang="hr-HR" b="1" dirty="0"/>
              <a:t> </a:t>
            </a:r>
            <a:r>
              <a:rPr lang="hr-HR" b="1" dirty="0" err="1"/>
              <a:t>false</a:t>
            </a:r>
            <a:r>
              <a:rPr lang="hr-HR" b="1" dirty="0"/>
              <a:t>? </a:t>
            </a:r>
            <a:r>
              <a:rPr lang="hr-HR" b="1" dirty="0" err="1"/>
              <a:t>Write</a:t>
            </a:r>
            <a:r>
              <a:rPr lang="hr-HR" b="1" dirty="0"/>
              <a:t> T (</a:t>
            </a:r>
            <a:r>
              <a:rPr lang="hr-HR" b="1" dirty="0" err="1"/>
              <a:t>true</a:t>
            </a:r>
            <a:r>
              <a:rPr lang="hr-HR" b="1" dirty="0"/>
              <a:t>) or F (</a:t>
            </a:r>
            <a:r>
              <a:rPr lang="hr-HR" b="1" dirty="0" err="1"/>
              <a:t>false</a:t>
            </a:r>
            <a:r>
              <a:rPr lang="hr-HR" b="1" dirty="0"/>
              <a:t>).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B1A72C1F-63F4-4297-99F9-557776D4934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502"/>
            <a:ext cx="5236918" cy="685249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26029F1F-9C37-47E6-A0AF-E9B9D41769E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65561" y="3450330"/>
            <a:ext cx="9711844" cy="2689699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1BE7858A-6F2C-4735-ABBE-D01B3819A7E8}"/>
              </a:ext>
            </a:extLst>
          </p:cNvPr>
          <p:cNvSpPr txBox="1"/>
          <p:nvPr/>
        </p:nvSpPr>
        <p:spPr>
          <a:xfrm>
            <a:off x="9252439" y="3817398"/>
            <a:ext cx="994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>
                <a:solidFill>
                  <a:srgbClr val="FF0000"/>
                </a:solidFill>
              </a:rPr>
              <a:t>F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36C42B02-E722-4A38-9390-9950901C16D4}"/>
              </a:ext>
            </a:extLst>
          </p:cNvPr>
          <p:cNvSpPr txBox="1"/>
          <p:nvPr/>
        </p:nvSpPr>
        <p:spPr>
          <a:xfrm>
            <a:off x="9252439" y="4116612"/>
            <a:ext cx="994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>
                <a:solidFill>
                  <a:srgbClr val="FF0000"/>
                </a:solidFill>
              </a:rPr>
              <a:t>F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2B2CF37F-1550-46CF-B22A-274117602B70}"/>
              </a:ext>
            </a:extLst>
          </p:cNvPr>
          <p:cNvSpPr txBox="1"/>
          <p:nvPr/>
        </p:nvSpPr>
        <p:spPr>
          <a:xfrm>
            <a:off x="9280975" y="5176164"/>
            <a:ext cx="994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>
                <a:solidFill>
                  <a:srgbClr val="FF0000"/>
                </a:solidFill>
              </a:rPr>
              <a:t>F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17FE5E13-E3D9-4272-AF98-3A770E01FADE}"/>
              </a:ext>
            </a:extLst>
          </p:cNvPr>
          <p:cNvSpPr txBox="1"/>
          <p:nvPr/>
        </p:nvSpPr>
        <p:spPr>
          <a:xfrm>
            <a:off x="9252438" y="4827716"/>
            <a:ext cx="994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>
                <a:solidFill>
                  <a:srgbClr val="FF0000"/>
                </a:solidFill>
              </a:rPr>
              <a:t>T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288F0A65-DC30-43A9-99CF-10A0CD5E9BFD}"/>
              </a:ext>
            </a:extLst>
          </p:cNvPr>
          <p:cNvSpPr txBox="1"/>
          <p:nvPr/>
        </p:nvSpPr>
        <p:spPr>
          <a:xfrm>
            <a:off x="9280976" y="5530340"/>
            <a:ext cx="994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>
                <a:solidFill>
                  <a:srgbClr val="FF0000"/>
                </a:solidFill>
              </a:rPr>
              <a:t>F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5C9A7DF6-048D-4874-802A-79E012CEF28E}"/>
              </a:ext>
            </a:extLst>
          </p:cNvPr>
          <p:cNvSpPr txBox="1"/>
          <p:nvPr/>
        </p:nvSpPr>
        <p:spPr>
          <a:xfrm>
            <a:off x="9252437" y="4508062"/>
            <a:ext cx="994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>
                <a:solidFill>
                  <a:srgbClr val="FF0000"/>
                </a:solidFill>
              </a:rPr>
              <a:t>T</a:t>
            </a:r>
            <a:endParaRPr lang="en-US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691287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31C590CF-49AB-4FF2-A79E-2EA3D5D426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37699" y="156623"/>
            <a:ext cx="5181600" cy="4351338"/>
          </a:xfrm>
        </p:spPr>
        <p:txBody>
          <a:bodyPr>
            <a:normAutofit/>
          </a:bodyPr>
          <a:lstStyle/>
          <a:p>
            <a:r>
              <a:rPr lang="hr-HR" b="1" dirty="0" err="1"/>
              <a:t>Task</a:t>
            </a:r>
            <a:r>
              <a:rPr lang="hr-HR" b="1" dirty="0"/>
              <a:t> 4: Read </a:t>
            </a:r>
            <a:r>
              <a:rPr lang="hr-HR" b="1" dirty="0" err="1"/>
              <a:t>the</a:t>
            </a:r>
            <a:r>
              <a:rPr lang="hr-HR" b="1" dirty="0"/>
              <a:t> </a:t>
            </a:r>
            <a:r>
              <a:rPr lang="hr-HR" b="1" dirty="0" err="1"/>
              <a:t>text</a:t>
            </a:r>
            <a:r>
              <a:rPr lang="hr-HR" b="1" dirty="0"/>
              <a:t> </a:t>
            </a:r>
            <a:r>
              <a:rPr lang="hr-HR" b="1" dirty="0" err="1"/>
              <a:t>again</a:t>
            </a:r>
            <a:r>
              <a:rPr lang="hr-HR" b="1" dirty="0"/>
              <a:t> </a:t>
            </a:r>
            <a:r>
              <a:rPr lang="hr-HR" b="1" dirty="0" err="1"/>
              <a:t>and</a:t>
            </a:r>
            <a:r>
              <a:rPr lang="hr-HR" b="1" dirty="0"/>
              <a:t> </a:t>
            </a:r>
            <a:r>
              <a:rPr lang="hr-HR" b="1" dirty="0" err="1"/>
              <a:t>complete</a:t>
            </a:r>
            <a:r>
              <a:rPr lang="hr-HR" b="1" dirty="0"/>
              <a:t> </a:t>
            </a:r>
            <a:r>
              <a:rPr lang="hr-HR" b="1" dirty="0" err="1"/>
              <a:t>the</a:t>
            </a:r>
            <a:r>
              <a:rPr lang="hr-HR" b="1" dirty="0"/>
              <a:t> </a:t>
            </a:r>
            <a:r>
              <a:rPr lang="hr-HR" b="1" dirty="0" err="1"/>
              <a:t>sentences</a:t>
            </a:r>
            <a:r>
              <a:rPr lang="hr-HR" b="1" dirty="0"/>
              <a:t>. </a:t>
            </a:r>
            <a:endParaRPr lang="hr-HR" i="1" dirty="0"/>
          </a:p>
          <a:p>
            <a:pPr marL="0" indent="0">
              <a:buNone/>
            </a:pPr>
            <a:r>
              <a:rPr lang="hr-HR" sz="1800" b="1" dirty="0"/>
              <a:t>1 I </a:t>
            </a:r>
            <a:r>
              <a:rPr lang="hr-HR" sz="1800" b="1" dirty="0" err="1"/>
              <a:t>find</a:t>
            </a:r>
            <a:r>
              <a:rPr lang="hr-HR" sz="1800" b="1" dirty="0"/>
              <a:t> </a:t>
            </a:r>
            <a:r>
              <a:rPr lang="hr-HR" sz="1800" b="1" dirty="0" err="1"/>
              <a:t>it</a:t>
            </a:r>
            <a:r>
              <a:rPr lang="hr-HR" sz="1800" b="1" dirty="0"/>
              <a:t> </a:t>
            </a:r>
            <a:r>
              <a:rPr lang="hr-HR" sz="1800" b="1" dirty="0" err="1"/>
              <a:t>interesting</a:t>
            </a:r>
            <a:r>
              <a:rPr lang="hr-HR" sz="1800" b="1" dirty="0"/>
              <a:t> </a:t>
            </a:r>
            <a:r>
              <a:rPr lang="hr-HR" sz="1800" b="1" dirty="0" err="1"/>
              <a:t>that</a:t>
            </a:r>
            <a:r>
              <a:rPr lang="hr-HR" sz="1800" b="1" dirty="0"/>
              <a:t>…</a:t>
            </a:r>
          </a:p>
          <a:p>
            <a:pPr marL="0" indent="0">
              <a:buNone/>
            </a:pPr>
            <a:r>
              <a:rPr lang="hr-HR" sz="1800" dirty="0"/>
              <a:t>    </a:t>
            </a:r>
          </a:p>
          <a:p>
            <a:pPr marL="0" indent="0">
              <a:buNone/>
            </a:pPr>
            <a:r>
              <a:rPr lang="hr-HR" sz="1800" b="1" dirty="0"/>
              <a:t>2 I </a:t>
            </a:r>
            <a:r>
              <a:rPr lang="hr-HR" sz="1800" b="1" dirty="0" err="1"/>
              <a:t>find</a:t>
            </a:r>
            <a:r>
              <a:rPr lang="hr-HR" sz="1800" b="1" dirty="0"/>
              <a:t> </a:t>
            </a:r>
            <a:r>
              <a:rPr lang="hr-HR" sz="1800" b="1" dirty="0" err="1"/>
              <a:t>it</a:t>
            </a:r>
            <a:r>
              <a:rPr lang="hr-HR" sz="1800" b="1" dirty="0"/>
              <a:t> </a:t>
            </a:r>
            <a:r>
              <a:rPr lang="hr-HR" sz="1800" b="1" dirty="0" err="1"/>
              <a:t>surprising</a:t>
            </a:r>
            <a:r>
              <a:rPr lang="hr-HR" sz="1800" b="1" dirty="0"/>
              <a:t> </a:t>
            </a:r>
            <a:r>
              <a:rPr lang="hr-HR" sz="1800" b="1" dirty="0" err="1"/>
              <a:t>that</a:t>
            </a:r>
            <a:r>
              <a:rPr lang="hr-HR" sz="1800" b="1" dirty="0"/>
              <a:t>…</a:t>
            </a:r>
          </a:p>
          <a:p>
            <a:pPr marL="0" indent="0">
              <a:buNone/>
            </a:pPr>
            <a:r>
              <a:rPr lang="hr-HR" sz="1800" b="1" dirty="0"/>
              <a:t>    </a:t>
            </a:r>
            <a:endParaRPr lang="hr-HR" sz="1800" dirty="0"/>
          </a:p>
          <a:p>
            <a:pPr marL="0" indent="0">
              <a:buNone/>
            </a:pPr>
            <a:r>
              <a:rPr lang="hr-HR" sz="1800" b="1" dirty="0"/>
              <a:t>3 I </a:t>
            </a:r>
            <a:r>
              <a:rPr lang="hr-HR" sz="1800" b="1" dirty="0" err="1"/>
              <a:t>have</a:t>
            </a:r>
            <a:r>
              <a:rPr lang="hr-HR" sz="1800" b="1" dirty="0"/>
              <a:t> </a:t>
            </a:r>
            <a:r>
              <a:rPr lang="hr-HR" sz="1800" b="1" dirty="0" err="1"/>
              <a:t>already</a:t>
            </a:r>
            <a:r>
              <a:rPr lang="hr-HR" sz="1800" b="1" dirty="0"/>
              <a:t> </a:t>
            </a:r>
            <a:r>
              <a:rPr lang="hr-HR" sz="1800" b="1" dirty="0" err="1"/>
              <a:t>known</a:t>
            </a:r>
            <a:r>
              <a:rPr lang="hr-HR" sz="1800" b="1" dirty="0"/>
              <a:t> </a:t>
            </a:r>
            <a:r>
              <a:rPr lang="hr-HR" sz="1800" b="1" dirty="0" err="1"/>
              <a:t>that</a:t>
            </a:r>
            <a:r>
              <a:rPr lang="hr-HR" sz="1800" b="1" dirty="0"/>
              <a:t>…</a:t>
            </a:r>
          </a:p>
          <a:p>
            <a:pPr marL="0" indent="0">
              <a:buNone/>
            </a:pPr>
            <a:r>
              <a:rPr lang="hr-HR" sz="1800" dirty="0"/>
              <a:t>    </a:t>
            </a:r>
          </a:p>
          <a:p>
            <a:pPr marL="0" indent="0">
              <a:buNone/>
            </a:pPr>
            <a:r>
              <a:rPr lang="hr-HR" sz="1800" b="1" dirty="0"/>
              <a:t>4 I </a:t>
            </a:r>
            <a:r>
              <a:rPr lang="hr-HR" sz="1800" b="1" dirty="0" err="1"/>
              <a:t>didn’t</a:t>
            </a:r>
            <a:r>
              <a:rPr lang="hr-HR" sz="1800" b="1" dirty="0"/>
              <a:t> </a:t>
            </a:r>
            <a:r>
              <a:rPr lang="hr-HR" sz="1800" b="1" dirty="0" err="1"/>
              <a:t>know</a:t>
            </a:r>
            <a:r>
              <a:rPr lang="hr-HR" sz="1800" b="1" dirty="0"/>
              <a:t> </a:t>
            </a:r>
            <a:r>
              <a:rPr lang="hr-HR" sz="1800" b="1" dirty="0" err="1"/>
              <a:t>that</a:t>
            </a:r>
            <a:r>
              <a:rPr lang="hr-HR" sz="1800" b="1" dirty="0"/>
              <a:t>…</a:t>
            </a:r>
          </a:p>
          <a:p>
            <a:pPr marL="0" indent="0">
              <a:buNone/>
            </a:pPr>
            <a:r>
              <a:rPr lang="hr-HR" sz="1800" dirty="0"/>
              <a:t>   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612DB2F9-3990-4148-B10A-D68F55FC870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502"/>
            <a:ext cx="5236918" cy="685249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AF6FEE05-FC6F-4D8C-9740-426A1F66C55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01267" y="4507961"/>
            <a:ext cx="7855247" cy="1830695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</p:spTree>
    <p:extLst>
      <p:ext uri="{BB962C8B-B14F-4D97-AF65-F5344CB8AC3E}">
        <p14:creationId xmlns="" xmlns:p14="http://schemas.microsoft.com/office/powerpoint/2010/main" val="318635451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7995232A-D214-4F5E-85F6-E996CEDA71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64583" y="708463"/>
            <a:ext cx="6593889" cy="3691009"/>
          </a:xfrm>
        </p:spPr>
        <p:txBody>
          <a:bodyPr>
            <a:normAutofit/>
          </a:bodyPr>
          <a:lstStyle/>
          <a:p>
            <a:r>
              <a:rPr lang="hr-HR" b="1" dirty="0" err="1"/>
              <a:t>Task</a:t>
            </a:r>
            <a:r>
              <a:rPr lang="hr-HR" b="1" dirty="0"/>
              <a:t> 5: </a:t>
            </a:r>
            <a:r>
              <a:rPr lang="hr-HR" b="1" dirty="0" err="1"/>
              <a:t>Answer</a:t>
            </a:r>
            <a:r>
              <a:rPr lang="hr-HR" b="1" dirty="0"/>
              <a:t> </a:t>
            </a:r>
            <a:r>
              <a:rPr lang="hr-HR" b="1" dirty="0" err="1"/>
              <a:t>the</a:t>
            </a:r>
            <a:r>
              <a:rPr lang="hr-HR" b="1" dirty="0"/>
              <a:t> </a:t>
            </a:r>
            <a:r>
              <a:rPr lang="hr-HR" b="1" dirty="0" err="1"/>
              <a:t>questions</a:t>
            </a:r>
            <a:r>
              <a:rPr lang="hr-HR" b="1" dirty="0"/>
              <a:t>. </a:t>
            </a:r>
            <a:endParaRPr lang="hr-HR" i="1" dirty="0"/>
          </a:p>
          <a:p>
            <a:pPr marL="0" indent="0">
              <a:buNone/>
            </a:pPr>
            <a:r>
              <a:rPr lang="hr-HR" sz="2000" b="1" dirty="0"/>
              <a:t>1 How </a:t>
            </a:r>
            <a:r>
              <a:rPr lang="hr-HR" sz="2000" b="1" dirty="0" err="1"/>
              <a:t>many</a:t>
            </a:r>
            <a:r>
              <a:rPr lang="hr-HR" sz="2000" b="1" dirty="0"/>
              <a:t> English </a:t>
            </a:r>
            <a:r>
              <a:rPr lang="hr-HR" sz="2000" b="1" dirty="0" err="1"/>
              <a:t>speaking</a:t>
            </a:r>
            <a:r>
              <a:rPr lang="hr-HR" sz="2000" b="1" dirty="0"/>
              <a:t> </a:t>
            </a:r>
            <a:r>
              <a:rPr lang="hr-HR" sz="2000" b="1" dirty="0" err="1"/>
              <a:t>countries</a:t>
            </a:r>
            <a:r>
              <a:rPr lang="hr-HR" sz="2000" b="1" dirty="0"/>
              <a:t> </a:t>
            </a:r>
            <a:r>
              <a:rPr lang="hr-HR" sz="2000" b="1" dirty="0" err="1"/>
              <a:t>can</a:t>
            </a:r>
            <a:r>
              <a:rPr lang="hr-HR" sz="2000" b="1" dirty="0"/>
              <a:t> </a:t>
            </a:r>
            <a:r>
              <a:rPr lang="hr-HR" sz="2000" b="1" dirty="0" err="1"/>
              <a:t>you</a:t>
            </a:r>
            <a:r>
              <a:rPr lang="hr-HR" sz="2000" b="1" dirty="0"/>
              <a:t> </a:t>
            </a:r>
            <a:r>
              <a:rPr lang="hr-HR" sz="2000" b="1" dirty="0" err="1"/>
              <a:t>name</a:t>
            </a:r>
            <a:r>
              <a:rPr lang="hr-HR" sz="2000" b="1" dirty="0"/>
              <a:t>?</a:t>
            </a:r>
          </a:p>
          <a:p>
            <a:pPr marL="0" indent="0">
              <a:buNone/>
            </a:pPr>
            <a:r>
              <a:rPr lang="hr-HR" sz="2000" i="1" dirty="0"/>
              <a:t>    </a:t>
            </a:r>
            <a:endParaRPr lang="hr-HR" sz="2000" dirty="0"/>
          </a:p>
          <a:p>
            <a:pPr marL="0" indent="0">
              <a:buNone/>
            </a:pPr>
            <a:r>
              <a:rPr lang="hr-HR" sz="2000" b="1" dirty="0"/>
              <a:t>2 How </a:t>
            </a:r>
            <a:r>
              <a:rPr lang="hr-HR" sz="2000" b="1" dirty="0" err="1"/>
              <a:t>many</a:t>
            </a:r>
            <a:r>
              <a:rPr lang="hr-HR" sz="2000" b="1" dirty="0"/>
              <a:t> </a:t>
            </a:r>
            <a:r>
              <a:rPr lang="hr-HR" sz="2000" b="1" dirty="0" err="1"/>
              <a:t>people</a:t>
            </a:r>
            <a:r>
              <a:rPr lang="hr-HR" sz="2000" b="1" dirty="0"/>
              <a:t> </a:t>
            </a:r>
            <a:r>
              <a:rPr lang="hr-HR" sz="2000" b="1" dirty="0" err="1"/>
              <a:t>in</a:t>
            </a:r>
            <a:r>
              <a:rPr lang="hr-HR" sz="2000" b="1" dirty="0"/>
              <a:t> </a:t>
            </a:r>
            <a:r>
              <a:rPr lang="hr-HR" sz="2000" b="1" dirty="0" err="1"/>
              <a:t>the</a:t>
            </a:r>
            <a:r>
              <a:rPr lang="hr-HR" sz="2000" b="1" dirty="0"/>
              <a:t> </a:t>
            </a:r>
            <a:r>
              <a:rPr lang="hr-HR" sz="2000" b="1" dirty="0" err="1"/>
              <a:t>world</a:t>
            </a:r>
            <a:r>
              <a:rPr lang="hr-HR" sz="2000" b="1" dirty="0"/>
              <a:t> </a:t>
            </a:r>
            <a:r>
              <a:rPr lang="hr-HR" sz="2000" b="1" dirty="0" err="1"/>
              <a:t>speak</a:t>
            </a:r>
            <a:r>
              <a:rPr lang="hr-HR" sz="2000" b="1" dirty="0"/>
              <a:t> English as </a:t>
            </a:r>
            <a:r>
              <a:rPr lang="hr-HR" sz="2000" b="1" dirty="0" err="1"/>
              <a:t>their</a:t>
            </a:r>
            <a:r>
              <a:rPr lang="hr-HR" sz="2000" b="1" dirty="0"/>
              <a:t> </a:t>
            </a:r>
            <a:r>
              <a:rPr lang="hr-HR" sz="2000" b="1" dirty="0" err="1"/>
              <a:t>second</a:t>
            </a:r>
            <a:r>
              <a:rPr lang="hr-HR" sz="2000" b="1" dirty="0"/>
              <a:t> </a:t>
            </a:r>
            <a:r>
              <a:rPr lang="hr-HR" sz="2000" b="1" dirty="0" err="1"/>
              <a:t>language</a:t>
            </a:r>
            <a:r>
              <a:rPr lang="hr-HR" sz="2000" b="1" dirty="0"/>
              <a:t>?</a:t>
            </a:r>
          </a:p>
          <a:p>
            <a:pPr marL="0" indent="0">
              <a:buNone/>
            </a:pPr>
            <a:r>
              <a:rPr lang="hr-HR" sz="2000" dirty="0"/>
              <a:t>  </a:t>
            </a:r>
          </a:p>
          <a:p>
            <a:pPr marL="0" indent="0">
              <a:buNone/>
            </a:pPr>
            <a:r>
              <a:rPr lang="hr-HR" sz="2000" b="1" dirty="0"/>
              <a:t>3 How </a:t>
            </a:r>
            <a:r>
              <a:rPr lang="hr-HR" sz="2000" b="1" dirty="0" err="1"/>
              <a:t>many</a:t>
            </a:r>
            <a:r>
              <a:rPr lang="hr-HR" sz="2000" b="1" dirty="0"/>
              <a:t> English </a:t>
            </a:r>
            <a:r>
              <a:rPr lang="hr-HR" sz="2000" b="1" dirty="0" err="1"/>
              <a:t>speaking</a:t>
            </a:r>
            <a:r>
              <a:rPr lang="hr-HR" sz="2000" b="1" dirty="0"/>
              <a:t> </a:t>
            </a:r>
            <a:r>
              <a:rPr lang="hr-HR" sz="2000" b="1" dirty="0" err="1"/>
              <a:t>movie</a:t>
            </a:r>
            <a:r>
              <a:rPr lang="hr-HR" sz="2000" b="1" dirty="0"/>
              <a:t> </a:t>
            </a:r>
            <a:r>
              <a:rPr lang="hr-HR" sz="2000" b="1" dirty="0" err="1"/>
              <a:t>stars</a:t>
            </a:r>
            <a:r>
              <a:rPr lang="hr-HR" sz="2000" b="1" dirty="0"/>
              <a:t> </a:t>
            </a:r>
            <a:r>
              <a:rPr lang="hr-HR" sz="2000" b="1" dirty="0" err="1"/>
              <a:t>and</a:t>
            </a:r>
            <a:r>
              <a:rPr lang="hr-HR" sz="2000" b="1" dirty="0"/>
              <a:t> </a:t>
            </a:r>
            <a:r>
              <a:rPr lang="hr-HR" sz="2000" b="1" dirty="0" err="1"/>
              <a:t>influencers</a:t>
            </a:r>
            <a:r>
              <a:rPr lang="hr-HR" sz="2000" b="1" dirty="0"/>
              <a:t> </a:t>
            </a:r>
            <a:r>
              <a:rPr lang="hr-HR" sz="2000" b="1" dirty="0" err="1"/>
              <a:t>can</a:t>
            </a:r>
            <a:r>
              <a:rPr lang="hr-HR" sz="2000" b="1" dirty="0"/>
              <a:t> </a:t>
            </a:r>
            <a:r>
              <a:rPr lang="hr-HR" sz="2000" b="1" dirty="0" err="1"/>
              <a:t>you</a:t>
            </a:r>
            <a:r>
              <a:rPr lang="hr-HR" sz="2000" b="1" dirty="0"/>
              <a:t> </a:t>
            </a:r>
            <a:r>
              <a:rPr lang="hr-HR" sz="2000" b="1" dirty="0" err="1"/>
              <a:t>name</a:t>
            </a:r>
            <a:r>
              <a:rPr lang="hr-HR" sz="2000" b="1" dirty="0"/>
              <a:t>?</a:t>
            </a:r>
          </a:p>
          <a:p>
            <a:pPr marL="0" indent="0">
              <a:buNone/>
            </a:pPr>
            <a:endParaRPr lang="en-US" b="1" dirty="0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D2942CF4-8B16-4A2E-B6A0-51A45BEBF92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245706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545F95E3-A149-43E7-A1EC-6B7401BD06D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6879" y="5009790"/>
            <a:ext cx="8378241" cy="1453153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</p:spTree>
    <p:extLst>
      <p:ext uri="{BB962C8B-B14F-4D97-AF65-F5344CB8AC3E}">
        <p14:creationId xmlns="" xmlns:p14="http://schemas.microsoft.com/office/powerpoint/2010/main" val="4482273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4EC36F6B-0AEF-48A5-BCC0-87385C1552C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248656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7E53307F-0032-4F62-AA0A-31B55585305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6832" y="1908451"/>
            <a:ext cx="10978335" cy="3869668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595DA421-2878-4FF9-BFB9-8C7843781E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67186" y="565472"/>
            <a:ext cx="6102927" cy="1108053"/>
          </a:xfrm>
        </p:spPr>
        <p:txBody>
          <a:bodyPr/>
          <a:lstStyle/>
          <a:p>
            <a:r>
              <a:rPr lang="hr-HR" b="1" dirty="0" err="1"/>
              <a:t>Task</a:t>
            </a:r>
            <a:r>
              <a:rPr lang="hr-HR" b="1" dirty="0"/>
              <a:t> 5: </a:t>
            </a:r>
            <a:r>
              <a:rPr lang="hr-HR" b="1" dirty="0" err="1"/>
              <a:t>Translate</a:t>
            </a:r>
            <a:r>
              <a:rPr lang="hr-HR" b="1" dirty="0"/>
              <a:t> </a:t>
            </a:r>
            <a:r>
              <a:rPr lang="hr-HR" b="1" dirty="0" err="1"/>
              <a:t>the</a:t>
            </a:r>
            <a:r>
              <a:rPr lang="hr-HR" b="1" dirty="0"/>
              <a:t> </a:t>
            </a:r>
            <a:r>
              <a:rPr lang="hr-HR" b="1" dirty="0" err="1"/>
              <a:t>following</a:t>
            </a:r>
            <a:r>
              <a:rPr lang="hr-HR" b="1" dirty="0"/>
              <a:t> </a:t>
            </a:r>
            <a:r>
              <a:rPr lang="hr-HR" b="1" dirty="0" err="1"/>
              <a:t>words</a:t>
            </a:r>
            <a:r>
              <a:rPr lang="hr-HR" b="1" dirty="0"/>
              <a:t> </a:t>
            </a:r>
            <a:r>
              <a:rPr lang="hr-HR" b="1" dirty="0" err="1"/>
              <a:t>into</a:t>
            </a:r>
            <a:r>
              <a:rPr lang="hr-HR" b="1" dirty="0"/>
              <a:t> </a:t>
            </a:r>
            <a:r>
              <a:rPr lang="hr-HR" b="1" dirty="0" err="1"/>
              <a:t>Croatian</a:t>
            </a:r>
            <a:r>
              <a:rPr lang="hr-HR" b="1" dirty="0" smtClean="0"/>
              <a:t>.</a:t>
            </a:r>
            <a:endParaRPr lang="en-US" b="1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3951CC12-E309-4127-9C56-9BB9D7D8FE76}"/>
              </a:ext>
            </a:extLst>
          </p:cNvPr>
          <p:cNvSpPr txBox="1"/>
          <p:nvPr/>
        </p:nvSpPr>
        <p:spPr>
          <a:xfrm>
            <a:off x="3428687" y="3059668"/>
            <a:ext cx="994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>
                <a:solidFill>
                  <a:srgbClr val="FF0000"/>
                </a:solidFill>
              </a:rPr>
              <a:t>blog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59844FB8-DD1E-4930-94B5-A99CEE0C5704}"/>
              </a:ext>
            </a:extLst>
          </p:cNvPr>
          <p:cNvSpPr txBox="1"/>
          <p:nvPr/>
        </p:nvSpPr>
        <p:spPr>
          <a:xfrm>
            <a:off x="3332937" y="4325953"/>
            <a:ext cx="994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>
                <a:solidFill>
                  <a:srgbClr val="FF0000"/>
                </a:solidFill>
              </a:rPr>
              <a:t>e-pošta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4BD5BDD0-5A47-47C7-BD6E-F35ED14E8D0D}"/>
              </a:ext>
            </a:extLst>
          </p:cNvPr>
          <p:cNvSpPr txBox="1"/>
          <p:nvPr/>
        </p:nvSpPr>
        <p:spPr>
          <a:xfrm>
            <a:off x="3353226" y="4696936"/>
            <a:ext cx="1165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>
                <a:solidFill>
                  <a:srgbClr val="FF0000"/>
                </a:solidFill>
              </a:rPr>
              <a:t>poveznica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3593EC36-A0A2-4D3C-B3B9-22D72C395B85}"/>
              </a:ext>
            </a:extLst>
          </p:cNvPr>
          <p:cNvSpPr txBox="1"/>
          <p:nvPr/>
        </p:nvSpPr>
        <p:spPr>
          <a:xfrm>
            <a:off x="3353227" y="5172021"/>
            <a:ext cx="994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>
                <a:solidFill>
                  <a:srgbClr val="FF0000"/>
                </a:solidFill>
              </a:rPr>
              <a:t>monitor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6479C67E-F532-4673-90A8-8483BAE7F170}"/>
              </a:ext>
            </a:extLst>
          </p:cNvPr>
          <p:cNvSpPr txBox="1"/>
          <p:nvPr/>
        </p:nvSpPr>
        <p:spPr>
          <a:xfrm>
            <a:off x="7983293" y="3062458"/>
            <a:ext cx="994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>
                <a:solidFill>
                  <a:srgbClr val="FF0000"/>
                </a:solidFill>
              </a:rPr>
              <a:t>zabava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22B4C923-C688-4653-B129-6FA85213E45E}"/>
              </a:ext>
            </a:extLst>
          </p:cNvPr>
          <p:cNvSpPr txBox="1"/>
          <p:nvPr/>
        </p:nvSpPr>
        <p:spPr>
          <a:xfrm>
            <a:off x="7954754" y="3473953"/>
            <a:ext cx="11359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>
                <a:solidFill>
                  <a:srgbClr val="FF0000"/>
                </a:solidFill>
              </a:rPr>
              <a:t>kupovina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56E1477F-3244-4315-8EE9-79E45A1F383E}"/>
              </a:ext>
            </a:extLst>
          </p:cNvPr>
          <p:cNvSpPr txBox="1"/>
          <p:nvPr/>
        </p:nvSpPr>
        <p:spPr>
          <a:xfrm>
            <a:off x="7978365" y="3931973"/>
            <a:ext cx="2355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>
                <a:solidFill>
                  <a:srgbClr val="FF0000"/>
                </a:solidFill>
              </a:rPr>
              <a:t>programska podrška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61CB5531-456A-46BA-87EE-4D3D0EE9C75C}"/>
              </a:ext>
            </a:extLst>
          </p:cNvPr>
          <p:cNvSpPr txBox="1"/>
          <p:nvPr/>
        </p:nvSpPr>
        <p:spPr>
          <a:xfrm>
            <a:off x="7978366" y="4325953"/>
            <a:ext cx="1440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>
                <a:solidFill>
                  <a:srgbClr val="FF0000"/>
                </a:solidFill>
              </a:rPr>
              <a:t>pozornica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0CC8B9EC-56C6-4AE9-B275-8CCB21E772CC}"/>
              </a:ext>
            </a:extLst>
          </p:cNvPr>
          <p:cNvSpPr txBox="1"/>
          <p:nvPr/>
        </p:nvSpPr>
        <p:spPr>
          <a:xfrm>
            <a:off x="7978366" y="4744580"/>
            <a:ext cx="1884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>
                <a:solidFill>
                  <a:srgbClr val="FF0000"/>
                </a:solidFill>
              </a:rPr>
              <a:t>mrežna stranica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5E98CF96-621E-4202-A5BA-764840C26214}"/>
              </a:ext>
            </a:extLst>
          </p:cNvPr>
          <p:cNvSpPr txBox="1"/>
          <p:nvPr/>
        </p:nvSpPr>
        <p:spPr>
          <a:xfrm>
            <a:off x="7978367" y="5212503"/>
            <a:ext cx="1440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err="1">
                <a:solidFill>
                  <a:srgbClr val="FF0000"/>
                </a:solidFill>
              </a:rPr>
              <a:t>programčić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125F920D-7F2F-4BF0-9EAF-07365AB854C7}"/>
              </a:ext>
            </a:extLst>
          </p:cNvPr>
          <p:cNvSpPr txBox="1"/>
          <p:nvPr/>
        </p:nvSpPr>
        <p:spPr>
          <a:xfrm>
            <a:off x="3396562" y="3497537"/>
            <a:ext cx="1852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>
                <a:solidFill>
                  <a:srgbClr val="FF0000"/>
                </a:solidFill>
              </a:rPr>
              <a:t>vršnjačko nasilje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1DBE667E-CEAD-4C23-9E7A-40E319444FD7}"/>
              </a:ext>
            </a:extLst>
          </p:cNvPr>
          <p:cNvSpPr txBox="1"/>
          <p:nvPr/>
        </p:nvSpPr>
        <p:spPr>
          <a:xfrm>
            <a:off x="3353225" y="3922191"/>
            <a:ext cx="994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>
                <a:solidFill>
                  <a:srgbClr val="FF0000"/>
                </a:solidFill>
              </a:rPr>
              <a:t>zaslon</a:t>
            </a:r>
            <a:endParaRPr lang="en-US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225201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75B4683A-DC22-4F38-84CB-CEDC692037D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4178" y="4743124"/>
            <a:ext cx="9401577" cy="1549940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4F174294-6DB7-498E-9852-471C054488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66889" y="121113"/>
            <a:ext cx="4904161" cy="1760953"/>
          </a:xfrm>
        </p:spPr>
        <p:txBody>
          <a:bodyPr/>
          <a:lstStyle/>
          <a:p>
            <a:r>
              <a:rPr lang="hr-HR" b="1" dirty="0"/>
              <a:t>Open </a:t>
            </a:r>
            <a:r>
              <a:rPr lang="hr-HR" b="1" dirty="0" err="1"/>
              <a:t>your</a:t>
            </a:r>
            <a:r>
              <a:rPr lang="hr-HR" b="1" dirty="0"/>
              <a:t> </a:t>
            </a:r>
            <a:r>
              <a:rPr lang="hr-HR" b="1" dirty="0" err="1"/>
              <a:t>workbook</a:t>
            </a:r>
            <a:r>
              <a:rPr lang="hr-HR" b="1" dirty="0"/>
              <a:t>, </a:t>
            </a:r>
            <a:r>
              <a:rPr lang="hr-HR" b="1" dirty="0" err="1"/>
              <a:t>page</a:t>
            </a:r>
            <a:r>
              <a:rPr lang="hr-HR" b="1" dirty="0"/>
              <a:t>  5</a:t>
            </a:r>
          </a:p>
          <a:p>
            <a:r>
              <a:rPr lang="hr-HR" b="1" dirty="0"/>
              <a:t>Do </a:t>
            </a:r>
            <a:r>
              <a:rPr lang="hr-HR" b="1" dirty="0" err="1"/>
              <a:t>the</a:t>
            </a:r>
            <a:r>
              <a:rPr lang="hr-HR" b="1" dirty="0"/>
              <a:t> </a:t>
            </a:r>
            <a:r>
              <a:rPr lang="hr-HR" b="1" dirty="0" err="1"/>
              <a:t>tasks</a:t>
            </a:r>
            <a:r>
              <a:rPr lang="hr-HR" b="1" dirty="0"/>
              <a:t> </a:t>
            </a:r>
            <a:r>
              <a:rPr lang="hr-HR" b="1" dirty="0" err="1"/>
              <a:t>and</a:t>
            </a:r>
            <a:r>
              <a:rPr lang="hr-HR" b="1" dirty="0"/>
              <a:t> </a:t>
            </a:r>
            <a:r>
              <a:rPr lang="hr-HR" b="1" dirty="0" err="1"/>
              <a:t>check</a:t>
            </a:r>
            <a:r>
              <a:rPr lang="hr-HR" b="1" dirty="0"/>
              <a:t> </a:t>
            </a:r>
            <a:r>
              <a:rPr lang="hr-HR" b="1" dirty="0" err="1"/>
              <a:t>your</a:t>
            </a:r>
            <a:r>
              <a:rPr lang="hr-HR" b="1" dirty="0"/>
              <a:t> </a:t>
            </a:r>
            <a:r>
              <a:rPr lang="hr-HR" b="1" dirty="0" err="1"/>
              <a:t>answers</a:t>
            </a:r>
            <a:r>
              <a:rPr lang="hr-HR" b="1" dirty="0"/>
              <a:t>. </a:t>
            </a:r>
            <a:endParaRPr lang="en-US" b="1" dirty="0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4C5AC523-A691-4037-9364-8CF28560921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b="56884"/>
          <a:stretch/>
        </p:blipFill>
        <p:spPr>
          <a:xfrm>
            <a:off x="36682" y="38519"/>
            <a:ext cx="6677808" cy="3764132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BB577B70-4E41-4770-AC48-245481FD11E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t="52377"/>
          <a:stretch/>
        </p:blipFill>
        <p:spPr>
          <a:xfrm>
            <a:off x="6839529" y="2071008"/>
            <a:ext cx="5181600" cy="3226081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8240DF96-F49F-428F-9D6D-AD909B292603}"/>
              </a:ext>
            </a:extLst>
          </p:cNvPr>
          <p:cNvSpPr txBox="1"/>
          <p:nvPr/>
        </p:nvSpPr>
        <p:spPr>
          <a:xfrm>
            <a:off x="1838897" y="1512734"/>
            <a:ext cx="515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>
                <a:solidFill>
                  <a:srgbClr val="FF0000"/>
                </a:solidFill>
              </a:rPr>
              <a:t>2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81F2781E-18CD-4A96-8736-133EAEEF4077}"/>
              </a:ext>
            </a:extLst>
          </p:cNvPr>
          <p:cNvSpPr txBox="1"/>
          <p:nvPr/>
        </p:nvSpPr>
        <p:spPr>
          <a:xfrm>
            <a:off x="1838897" y="2251320"/>
            <a:ext cx="515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>
                <a:solidFill>
                  <a:srgbClr val="FF0000"/>
                </a:solidFill>
              </a:rPr>
              <a:t>5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BDC6A307-29B2-450E-A810-50219AD9AE65}"/>
              </a:ext>
            </a:extLst>
          </p:cNvPr>
          <p:cNvSpPr txBox="1"/>
          <p:nvPr/>
        </p:nvSpPr>
        <p:spPr>
          <a:xfrm>
            <a:off x="1809702" y="2929501"/>
            <a:ext cx="515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>
                <a:solidFill>
                  <a:srgbClr val="FF0000"/>
                </a:solidFill>
              </a:rPr>
              <a:t>8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FC255C12-6F3B-4AA8-92E5-A5F75150A7B7}"/>
              </a:ext>
            </a:extLst>
          </p:cNvPr>
          <p:cNvSpPr txBox="1"/>
          <p:nvPr/>
        </p:nvSpPr>
        <p:spPr>
          <a:xfrm>
            <a:off x="1840033" y="2489384"/>
            <a:ext cx="515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>
                <a:solidFill>
                  <a:srgbClr val="FF0000"/>
                </a:solidFill>
              </a:rPr>
              <a:t>6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022F1B52-D59F-4149-B940-AE34AD8BD1BC}"/>
              </a:ext>
            </a:extLst>
          </p:cNvPr>
          <p:cNvSpPr txBox="1"/>
          <p:nvPr/>
        </p:nvSpPr>
        <p:spPr>
          <a:xfrm>
            <a:off x="1809702" y="3177868"/>
            <a:ext cx="515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>
                <a:solidFill>
                  <a:srgbClr val="FF0000"/>
                </a:solidFill>
              </a:rPr>
              <a:t>3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5985BF01-2D44-4447-94CE-A745D7394AC6}"/>
              </a:ext>
            </a:extLst>
          </p:cNvPr>
          <p:cNvSpPr txBox="1"/>
          <p:nvPr/>
        </p:nvSpPr>
        <p:spPr>
          <a:xfrm>
            <a:off x="1838897" y="1803650"/>
            <a:ext cx="515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>
                <a:solidFill>
                  <a:srgbClr val="FF0000"/>
                </a:solidFill>
              </a:rPr>
              <a:t>4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85E5FA81-AD73-413F-A965-8473C1F84051}"/>
              </a:ext>
            </a:extLst>
          </p:cNvPr>
          <p:cNvSpPr txBox="1"/>
          <p:nvPr/>
        </p:nvSpPr>
        <p:spPr>
          <a:xfrm>
            <a:off x="1814319" y="2038820"/>
            <a:ext cx="515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>
                <a:solidFill>
                  <a:srgbClr val="FF0000"/>
                </a:solidFill>
              </a:rPr>
              <a:t>7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C7EEC1FE-D84F-42D1-9D3B-269A48DC26F5}"/>
              </a:ext>
            </a:extLst>
          </p:cNvPr>
          <p:cNvSpPr txBox="1"/>
          <p:nvPr/>
        </p:nvSpPr>
        <p:spPr>
          <a:xfrm>
            <a:off x="6456869" y="5301365"/>
            <a:ext cx="1504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>
                <a:solidFill>
                  <a:srgbClr val="FF0000"/>
                </a:solidFill>
              </a:rPr>
              <a:t>1 000 000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BA8EA444-FE76-4241-BEAC-FEEC846DF28E}"/>
              </a:ext>
            </a:extLst>
          </p:cNvPr>
          <p:cNvSpPr txBox="1"/>
          <p:nvPr/>
        </p:nvSpPr>
        <p:spPr>
          <a:xfrm>
            <a:off x="3257455" y="5672802"/>
            <a:ext cx="824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>
                <a:solidFill>
                  <a:srgbClr val="FF0000"/>
                </a:solidFill>
              </a:rPr>
              <a:t>1 000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070B60F3-A026-44BB-A9E2-655DFF91D04D}"/>
              </a:ext>
            </a:extLst>
          </p:cNvPr>
          <p:cNvSpPr txBox="1"/>
          <p:nvPr/>
        </p:nvSpPr>
        <p:spPr>
          <a:xfrm>
            <a:off x="6456869" y="5670697"/>
            <a:ext cx="1504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>
                <a:solidFill>
                  <a:srgbClr val="FF0000"/>
                </a:solidFill>
              </a:rPr>
              <a:t>1 000 000 000</a:t>
            </a:r>
            <a:endParaRPr lang="en-US" i="1" dirty="0">
              <a:solidFill>
                <a:srgbClr val="FF0000"/>
              </a:solidFill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="" xmlns:a16="http://schemas.microsoft.com/office/drawing/2014/main" id="{A4689907-94AA-4C8C-B6A0-7C60CEDB6C1F}"/>
              </a:ext>
            </a:extLst>
          </p:cNvPr>
          <p:cNvCxnSpPr/>
          <p:nvPr/>
        </p:nvCxnSpPr>
        <p:spPr>
          <a:xfrm>
            <a:off x="8183418" y="2620652"/>
            <a:ext cx="1089891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C2CD2F31-3325-4729-8D8B-E41953DD33DB}"/>
              </a:ext>
            </a:extLst>
          </p:cNvPr>
          <p:cNvCxnSpPr/>
          <p:nvPr/>
        </p:nvCxnSpPr>
        <p:spPr>
          <a:xfrm>
            <a:off x="9605818" y="2620652"/>
            <a:ext cx="0" cy="1323275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="" xmlns:a16="http://schemas.microsoft.com/office/drawing/2014/main" id="{C2F564A0-286E-4164-92BC-268A17984530}"/>
              </a:ext>
            </a:extLst>
          </p:cNvPr>
          <p:cNvCxnSpPr/>
          <p:nvPr/>
        </p:nvCxnSpPr>
        <p:spPr>
          <a:xfrm>
            <a:off x="7416800" y="2826450"/>
            <a:ext cx="766618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="" xmlns:a16="http://schemas.microsoft.com/office/drawing/2014/main" id="{A8E7153E-CFD7-4ABF-A9A6-B039011C2523}"/>
              </a:ext>
            </a:extLst>
          </p:cNvPr>
          <p:cNvCxnSpPr/>
          <p:nvPr/>
        </p:nvCxnSpPr>
        <p:spPr>
          <a:xfrm>
            <a:off x="7453745" y="3011055"/>
            <a:ext cx="0" cy="932872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="" xmlns:a16="http://schemas.microsoft.com/office/drawing/2014/main" id="{7E306033-7CE8-46DB-9C29-2A13EE8E06E9}"/>
              </a:ext>
            </a:extLst>
          </p:cNvPr>
          <p:cNvCxnSpPr/>
          <p:nvPr/>
        </p:nvCxnSpPr>
        <p:spPr>
          <a:xfrm>
            <a:off x="7416800" y="3547200"/>
            <a:ext cx="1708727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="" xmlns:a16="http://schemas.microsoft.com/office/drawing/2014/main" id="{57B4191E-F419-4099-8DE4-E48AA3E48647}"/>
              </a:ext>
            </a:extLst>
          </p:cNvPr>
          <p:cNvCxnSpPr/>
          <p:nvPr/>
        </p:nvCxnSpPr>
        <p:spPr>
          <a:xfrm>
            <a:off x="7416800" y="4849091"/>
            <a:ext cx="1302327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="" xmlns:a16="http://schemas.microsoft.com/office/drawing/2014/main" id="{71AB73C5-4178-4BD3-ACD7-8DAA4AA8510B}"/>
              </a:ext>
            </a:extLst>
          </p:cNvPr>
          <p:cNvCxnSpPr/>
          <p:nvPr/>
        </p:nvCxnSpPr>
        <p:spPr>
          <a:xfrm>
            <a:off x="7795491" y="3011055"/>
            <a:ext cx="1662545" cy="1654426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="" xmlns:a16="http://schemas.microsoft.com/office/drawing/2014/main" id="{1CB7B5AE-D9AA-4C50-9724-4BF233238AF0}"/>
              </a:ext>
            </a:extLst>
          </p:cNvPr>
          <p:cNvCxnSpPr/>
          <p:nvPr/>
        </p:nvCxnSpPr>
        <p:spPr>
          <a:xfrm flipH="1" flipV="1">
            <a:off x="8719127" y="3577802"/>
            <a:ext cx="738908" cy="690148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="" xmlns:a16="http://schemas.microsoft.com/office/drawing/2014/main" id="{CA2F956B-C82A-47A5-8C58-DAA164367AD3}"/>
              </a:ext>
            </a:extLst>
          </p:cNvPr>
          <p:cNvCxnSpPr/>
          <p:nvPr/>
        </p:nvCxnSpPr>
        <p:spPr>
          <a:xfrm>
            <a:off x="8291947" y="3937603"/>
            <a:ext cx="1027022" cy="941944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="" xmlns:a16="http://schemas.microsoft.com/office/drawing/2014/main" id="{44FB5DE2-E1E8-4702-8609-6DFF4E82CDA1}"/>
              </a:ext>
            </a:extLst>
          </p:cNvPr>
          <p:cNvCxnSpPr>
            <a:cxnSpLocks/>
          </p:cNvCxnSpPr>
          <p:nvPr/>
        </p:nvCxnSpPr>
        <p:spPr>
          <a:xfrm flipH="1">
            <a:off x="7631684" y="3745871"/>
            <a:ext cx="747871" cy="789152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="" xmlns:a16="http://schemas.microsoft.com/office/drawing/2014/main" id="{FEAA0DFF-1960-4033-8293-9319E7562A35}"/>
              </a:ext>
            </a:extLst>
          </p:cNvPr>
          <p:cNvCxnSpPr/>
          <p:nvPr/>
        </p:nvCxnSpPr>
        <p:spPr>
          <a:xfrm flipV="1">
            <a:off x="7795491" y="3738933"/>
            <a:ext cx="923635" cy="916922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="" xmlns:a16="http://schemas.microsoft.com/office/drawing/2014/main" id="{EADE9982-E3B5-4975-8DF5-DFDDBDEE1F4F}"/>
              </a:ext>
            </a:extLst>
          </p:cNvPr>
          <p:cNvCxnSpPr/>
          <p:nvPr/>
        </p:nvCxnSpPr>
        <p:spPr>
          <a:xfrm flipH="1">
            <a:off x="7961744" y="3568271"/>
            <a:ext cx="1340301" cy="129588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5939426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2510</TotalTime>
  <Words>403</Words>
  <Application>Microsoft Office PowerPoint</Application>
  <PresentationFormat>Custom</PresentationFormat>
  <Paragraphs>83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Tema sustava Office</vt:lpstr>
      <vt:lpstr>Unit 1: Starter  The global language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NEXT OF KIN</dc:title>
  <dc:creator>Siniša Vuksan</dc:creator>
  <cp:lastModifiedBy>sk-sivos</cp:lastModifiedBy>
  <cp:revision>260</cp:revision>
  <dcterms:created xsi:type="dcterms:W3CDTF">2020-09-12T11:20:19Z</dcterms:created>
  <dcterms:modified xsi:type="dcterms:W3CDTF">2021-09-06T08:30:01Z</dcterms:modified>
</cp:coreProperties>
</file>